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activeX/activeX2.xml" ContentType="application/vnd.ms-office.activeX+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notesSlides/notesSlide27.xml" ContentType="application/vnd.openxmlformats-officedocument.presentationml.notesSlide+xml"/>
  <Override PartName="/ppt/activeX/activeX11.xml" ContentType="application/vnd.ms-office.activeX+xml"/>
  <Override PartName="/ppt/tags/tag78.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notesSlides/notesSlide23.xml" ContentType="application/vnd.openxmlformats-officedocument.presentationml.notesSlide+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notesSlides/notesSlide12.xml" ContentType="application/vnd.openxmlformats-officedocument.presentationml.notesSlide+xml"/>
  <Override PartName="/ppt/tags/tag34.xml" ContentType="application/vnd.openxmlformats-officedocument.presentationml.tags+xml"/>
  <Override PartName="/ppt/tags/tag52.xml" ContentType="application/vnd.openxmlformats-officedocument.presentationml.tags+xml"/>
  <Override PartName="/ppt/notesSlides/notesSlide30.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activeX/activeX7.xml" ContentType="application/vnd.ms-office.activeX+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activeX/activeX3.xml" ContentType="application/vnd.ms-office.activeX+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notesSlides/notesSlide24.xml" ContentType="application/vnd.openxmlformats-officedocument.presentationml.notesSlide+xml"/>
  <Override PartName="/ppt/tags/tag57.xml" ContentType="application/vnd.openxmlformats-officedocument.presentationml.tags+xml"/>
  <Override PartName="/ppt/tags/tag75.xml" ContentType="application/vnd.openxmlformats-officedocument.presentationml.tag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53.xml" ContentType="application/vnd.openxmlformats-officedocument.presentationml.tags+xml"/>
  <Override PartName="/ppt/notesSlides/notesSlide31.xml" ContentType="application/vnd.openxmlformats-officedocument.presentationml.notesSlide+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activeX/activeX8.xml" ContentType="application/vnd.ms-office.activeX+xml"/>
  <Override PartName="/ppt/tags/tag60.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activeX/activeX4.xml" ContentType="application/vnd.ms-office.activeX+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notesSlides/notesSlide25.xml" ContentType="application/vnd.openxmlformats-officedocument.presentationml.notesSlide+xml"/>
  <Override PartName="/ppt/tags/tag76.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tags/tag61.xml" ContentType="application/vnd.openxmlformats-officedocument.presentationml.tags+xml"/>
  <Override PartName="/ppt/tags/tag72.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activeX/activeX9.xml" ContentType="application/vnd.ms-office.activeX+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activeX/activeX5.xml" ContentType="application/vnd.ms-office.activeX+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tags/tag3.xml" ContentType="application/vnd.openxmlformats-officedocument.presentationml.tags+xml"/>
  <Default Extension="jpeg" ContentType="image/jpeg"/>
  <Override PartName="/ppt/activeX/activeX1.xml" ContentType="application/vnd.ms-office.activeX+xml"/>
  <Override PartName="/ppt/tags/tag59.xml" ContentType="application/vnd.openxmlformats-officedocument.presentationml.tags+xml"/>
  <Override PartName="/ppt/tags/tag77.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tags/tag48.xml" ContentType="application/vnd.openxmlformats-officedocument.presentationml.tags+xml"/>
  <Override PartName="/ppt/notesSlides/notesSlide26.xml" ContentType="application/vnd.openxmlformats-officedocument.presentationml.notesSlide+xml"/>
  <Override PartName="/ppt/activeX/activeX10.xml" ContentType="application/vnd.ms-office.activeX+xml"/>
  <Override PartName="/ppt/tags/tag66.xml" ContentType="application/vnd.openxmlformats-officedocument.presentationml.tags+xml"/>
  <Override PartName="/ppt/slides/slide20.xml" ContentType="application/vnd.openxmlformats-officedocument.presentationml.slide+xml"/>
  <Override PartName="/ppt/tags/tag26.xml" ContentType="application/vnd.openxmlformats-officedocument.presentationml.tags+xml"/>
  <Override PartName="/ppt/notesSlides/notesSlide22.xml" ContentType="application/vnd.openxmlformats-officedocument.presentationml.notesSlide+xml"/>
  <Override PartName="/ppt/tags/tag55.xml" ContentType="application/vnd.openxmlformats-officedocument.presentationml.tags+xml"/>
  <Override PartName="/ppt/notesSlides/notesSlide33.xml" ContentType="application/vnd.openxmlformats-officedocument.presentationml.notesSlide+xml"/>
  <Override PartName="/ppt/tags/tag73.xml" ContentType="application/vnd.openxmlformats-officedocument.presentationml.tags+xml"/>
  <Override PartName="/ppt/tags/tag15.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activeX/activeX6.xml" ContentType="application/vnd.ms-office.activeX+xml"/>
  <Override PartName="/ppt/slides/slide2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04" r:id="rId2"/>
    <p:sldId id="310" r:id="rId3"/>
    <p:sldId id="330" r:id="rId4"/>
    <p:sldId id="309" r:id="rId5"/>
    <p:sldId id="290" r:id="rId6"/>
    <p:sldId id="278" r:id="rId7"/>
    <p:sldId id="277" r:id="rId8"/>
    <p:sldId id="291" r:id="rId9"/>
    <p:sldId id="260" r:id="rId10"/>
    <p:sldId id="262" r:id="rId11"/>
    <p:sldId id="292" r:id="rId12"/>
    <p:sldId id="263" r:id="rId13"/>
    <p:sldId id="264" r:id="rId14"/>
    <p:sldId id="293" r:id="rId15"/>
    <p:sldId id="265" r:id="rId16"/>
    <p:sldId id="266" r:id="rId17"/>
    <p:sldId id="294" r:id="rId18"/>
    <p:sldId id="267" r:id="rId19"/>
    <p:sldId id="268" r:id="rId20"/>
    <p:sldId id="295" r:id="rId21"/>
    <p:sldId id="269" r:id="rId22"/>
    <p:sldId id="270" r:id="rId23"/>
    <p:sldId id="296" r:id="rId24"/>
    <p:sldId id="271" r:id="rId25"/>
    <p:sldId id="272" r:id="rId26"/>
    <p:sldId id="297" r:id="rId27"/>
    <p:sldId id="273" r:id="rId28"/>
    <p:sldId id="274" r:id="rId29"/>
    <p:sldId id="299" r:id="rId30"/>
    <p:sldId id="275" r:id="rId31"/>
    <p:sldId id="276" r:id="rId32"/>
    <p:sldId id="298" r:id="rId33"/>
    <p:sldId id="289" r:id="rId34"/>
    <p:sldId id="301" r:id="rId35"/>
    <p:sldId id="302" r:id="rId36"/>
    <p:sldId id="306" r:id="rId37"/>
    <p:sldId id="307" r:id="rId38"/>
  </p:sldIdLst>
  <p:sldSz cx="9144000" cy="6858000" type="screen4x3"/>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06" autoAdjust="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10.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11.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2.xml><?xml version="1.0" encoding="utf-8"?>
<ax:ocx xmlns:ax="http://schemas.microsoft.com/office/2006/activeX" xmlns:r="http://schemas.openxmlformats.org/officeDocument/2006/relationships" ax:classid="{D27CDB6E-AE6D-11CF-96B8-444553540000}" ax:persistence="persistPropertyBag">
  <ax:ocxPr ax:name="_cx" ax:value="19266"/>
  <ax:ocxPr ax:name="_cy" ax:value="13335"/>
  <ax:ocxPr ax:name="FlashVars" ax:value=""/>
  <ax:ocxPr ax:name="Movie" ax:value="C:\Users\rmerritt\Videos\Holocaust Weblesson 7b - writing prompt video.SWF"/>
  <ax:ocxPr ax:name="Src" ax:value="C:\Users\rmerritt\Videos\Holocaust Weblesson 7b - writing prompt video.SWF"/>
  <ax:ocxPr ax:name="WMode" ax:value="Window"/>
  <ax:ocxPr ax:name="Play" ax:value="-1"/>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0"/>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3.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4.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5.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6.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7.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8.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9.xml><?xml version="1.0" encoding="utf-8"?>
<ax:ocx xmlns:ax="http://schemas.microsoft.com/office/2006/activeX" xmlns:r="http://schemas.openxmlformats.org/officeDocument/2006/relationships" ax:classid="{D27CDB6E-AE6D-11CF-96B8-444553540000}" ax:persistence="persistPropertyBag">
  <ax:ocxPr ax:name="_cx" ax:value="16933"/>
  <ax:ocxPr ax:name="_cy" ax:value="12700"/>
  <ax:ocxPr ax:name="FlashVars" ax:value=""/>
  <ax:ocxPr ax:name="Movie" ax:value="C:\Program Files\Articulate\presenter\blank.swf"/>
  <ax:ocxPr ax:name="Src" ax:value="C:\Program Files\Articulate\presenter\blank.swf"/>
  <ax:ocxPr ax:name="WMode" ax:value="Window"/>
  <ax:ocxPr ax:name="Play" ax:value="0"/>
  <ax:ocxPr ax:name="Loop" ax:value="-1"/>
  <ax:ocxPr ax:name="Quality" ax:value="High"/>
  <ax:ocxPr ax:name="SAlign" ax:value="LT"/>
  <ax:ocxPr ax:name="Menu" ax:value="-1"/>
  <ax:ocxPr ax:name="Base" ax:value=""/>
  <ax:ocxPr ax:name="AllowScriptAccess" ax:value=""/>
  <ax:ocxPr ax:name="Scale" ax:value="ShowAll"/>
  <ax:ocxPr ax:name="DeviceFont" ax:value="0"/>
  <ax:ocxPr ax:name="EmbedMovie" ax:value="0"/>
  <ax:ocxPr ax:name="BGColor" ax:value="333333"/>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411F90-D581-4519-9CDA-7B041EC76DBF}" type="datetimeFigureOut">
              <a:rPr lang="en-US" smtClean="0"/>
              <a:pPr/>
              <a:t>3/1/2010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EA8DA2-CCFE-4054-A2B1-60BD5641371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EA8DA2-CCFE-4054-A2B1-60BD5641371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141E670-E982-4C6B-B69A-CC5C82C6B196}" type="datetimeFigureOut">
              <a:rPr lang="en-US" smtClean="0"/>
              <a:pPr/>
              <a:t>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41E670-E982-4C6B-B69A-CC5C82C6B196}" type="datetimeFigureOut">
              <a:rPr lang="en-US" smtClean="0"/>
              <a:pPr/>
              <a:t>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41E670-E982-4C6B-B69A-CC5C82C6B196}" type="datetimeFigureOut">
              <a:rPr lang="en-US" smtClean="0"/>
              <a:pPr/>
              <a:t>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41E670-E982-4C6B-B69A-CC5C82C6B196}" type="datetimeFigureOut">
              <a:rPr lang="en-US" smtClean="0"/>
              <a:pPr/>
              <a:t>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41E670-E982-4C6B-B69A-CC5C82C6B196}" type="datetimeFigureOut">
              <a:rPr lang="en-US" smtClean="0"/>
              <a:pPr/>
              <a:t>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41E670-E982-4C6B-B69A-CC5C82C6B196}" type="datetimeFigureOut">
              <a:rPr lang="en-US" smtClean="0"/>
              <a:pPr/>
              <a:t>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41E670-E982-4C6B-B69A-CC5C82C6B196}" type="datetimeFigureOut">
              <a:rPr lang="en-US" smtClean="0"/>
              <a:pPr/>
              <a:t>3/1/2010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41E670-E982-4C6B-B69A-CC5C82C6B196}" type="datetimeFigureOut">
              <a:rPr lang="en-US" smtClean="0"/>
              <a:pPr/>
              <a:t>3/1/2010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41E670-E982-4C6B-B69A-CC5C82C6B196}" type="datetimeFigureOut">
              <a:rPr lang="en-US" smtClean="0"/>
              <a:pPr/>
              <a:t>3/1/2010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41E670-E982-4C6B-B69A-CC5C82C6B196}" type="datetimeFigureOut">
              <a:rPr lang="en-US" smtClean="0"/>
              <a:pPr/>
              <a:t>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41E670-E982-4C6B-B69A-CC5C82C6B196}" type="datetimeFigureOut">
              <a:rPr lang="en-US" smtClean="0"/>
              <a:pPr/>
              <a:t>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C7158D-0B75-41DB-8807-47FD7F0D745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41E670-E982-4C6B-B69A-CC5C82C6B196}" type="datetimeFigureOut">
              <a:rPr lang="en-US" smtClean="0"/>
              <a:pPr/>
              <a:t>3/1/2010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C7158D-0B75-41DB-8807-47FD7F0D745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2.asf" TargetMode="External"/><Relationship Id="rId1" Type="http://schemas.openxmlformats.org/officeDocument/2006/relationships/tags" Target="../tags/tag21.xml"/><Relationship Id="rId5" Type="http://schemas.openxmlformats.org/officeDocument/2006/relationships/image" Target="../media/image1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4.xml"/><Relationship Id="rId7" Type="http://schemas.openxmlformats.org/officeDocument/2006/relationships/image" Target="../media/image17.jpe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11.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25.xml"/><Relationship Id="rId9"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control" Target="../activeX/activeX5.xml"/><Relationship Id="rId2" Type="http://schemas.openxmlformats.org/officeDocument/2006/relationships/tags" Target="../tags/tag26.xml"/><Relationship Id="rId1" Type="http://schemas.openxmlformats.org/officeDocument/2006/relationships/vmlDrawing" Target="../drawings/vmlDrawing5.vml"/><Relationship Id="rId5" Type="http://schemas.openxmlformats.org/officeDocument/2006/relationships/notesSlide" Target="../notesSlides/notesSlide12.xml"/><Relationship Id="rId4"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3.asf" TargetMode="External"/><Relationship Id="rId1" Type="http://schemas.openxmlformats.org/officeDocument/2006/relationships/tags" Target="../tags/tag27.xml"/><Relationship Id="rId5" Type="http://schemas.openxmlformats.org/officeDocument/2006/relationships/image" Target="../media/image19.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0.xml"/><Relationship Id="rId7" Type="http://schemas.openxmlformats.org/officeDocument/2006/relationships/image" Target="../media/image20.jpe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14.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31.xml"/><Relationship Id="rId9" Type="http://schemas.openxmlformats.org/officeDocument/2006/relationships/image" Target="../media/image21.emf"/></Relationships>
</file>

<file path=ppt/slides/_rels/slide15.xml.rels><?xml version="1.0" encoding="UTF-8" standalone="yes"?>
<Relationships xmlns="http://schemas.openxmlformats.org/package/2006/relationships"><Relationship Id="rId3" Type="http://schemas.openxmlformats.org/officeDocument/2006/relationships/control" Target="../activeX/activeX6.xml"/><Relationship Id="rId2" Type="http://schemas.openxmlformats.org/officeDocument/2006/relationships/tags" Target="../tags/tag32.xml"/><Relationship Id="rId1" Type="http://schemas.openxmlformats.org/officeDocument/2006/relationships/vmlDrawing" Target="../drawings/vmlDrawing6.vml"/><Relationship Id="rId5" Type="http://schemas.openxmlformats.org/officeDocument/2006/relationships/notesSlide" Target="../notesSlides/notesSlide15.xml"/><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4.asf" TargetMode="External"/><Relationship Id="rId1" Type="http://schemas.openxmlformats.org/officeDocument/2006/relationships/tags" Target="../tags/tag33.xml"/><Relationship Id="rId5" Type="http://schemas.openxmlformats.org/officeDocument/2006/relationships/image" Target="../media/image2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6.xml"/><Relationship Id="rId7" Type="http://schemas.openxmlformats.org/officeDocument/2006/relationships/image" Target="../media/image23.jpe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17.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37.xml"/><Relationship Id="rId9" Type="http://schemas.openxmlformats.org/officeDocument/2006/relationships/image" Target="../media/image24.emf"/></Relationships>
</file>

<file path=ppt/slides/_rels/slide18.xml.rels><?xml version="1.0" encoding="UTF-8" standalone="yes"?>
<Relationships xmlns="http://schemas.openxmlformats.org/package/2006/relationships"><Relationship Id="rId3" Type="http://schemas.openxmlformats.org/officeDocument/2006/relationships/control" Target="../activeX/activeX7.xml"/><Relationship Id="rId2" Type="http://schemas.openxmlformats.org/officeDocument/2006/relationships/tags" Target="../tags/tag38.xml"/><Relationship Id="rId1" Type="http://schemas.openxmlformats.org/officeDocument/2006/relationships/vmlDrawing" Target="../drawings/vmlDrawing7.vml"/><Relationship Id="rId5" Type="http://schemas.openxmlformats.org/officeDocument/2006/relationships/notesSlide" Target="../notesSlides/notesSlide18.xml"/><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5.asf" TargetMode="External"/><Relationship Id="rId1" Type="http://schemas.openxmlformats.org/officeDocument/2006/relationships/tags" Target="../tags/tag39.xml"/><Relationship Id="rId5" Type="http://schemas.openxmlformats.org/officeDocument/2006/relationships/image" Target="../media/image25.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xml"/><Relationship Id="rId7" Type="http://schemas.openxmlformats.org/officeDocument/2006/relationships/image" Target="../media/image2.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2.xml"/><Relationship Id="rId11" Type="http://schemas.openxmlformats.org/officeDocument/2006/relationships/image" Target="../media/image6.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7.xml"/><Relationship Id="rId9" Type="http://schemas.openxmlformats.org/officeDocument/2006/relationships/image" Target="../media/image4.emf"/></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2.xml"/><Relationship Id="rId7" Type="http://schemas.openxmlformats.org/officeDocument/2006/relationships/image" Target="../media/image26.jpe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20.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43.xml"/><Relationship Id="rId9" Type="http://schemas.openxmlformats.org/officeDocument/2006/relationships/image" Target="../media/image27.emf"/></Relationships>
</file>

<file path=ppt/slides/_rels/slide21.xml.rels><?xml version="1.0" encoding="UTF-8" standalone="yes"?>
<Relationships xmlns="http://schemas.openxmlformats.org/package/2006/relationships"><Relationship Id="rId3" Type="http://schemas.openxmlformats.org/officeDocument/2006/relationships/control" Target="../activeX/activeX8.xml"/><Relationship Id="rId2" Type="http://schemas.openxmlformats.org/officeDocument/2006/relationships/tags" Target="../tags/tag44.xml"/><Relationship Id="rId1" Type="http://schemas.openxmlformats.org/officeDocument/2006/relationships/vmlDrawing" Target="../drawings/vmlDrawing8.vml"/><Relationship Id="rId5" Type="http://schemas.openxmlformats.org/officeDocument/2006/relationships/notesSlide" Target="../notesSlides/notesSlide21.xml"/><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6.asf" TargetMode="External"/><Relationship Id="rId1" Type="http://schemas.openxmlformats.org/officeDocument/2006/relationships/tags" Target="../tags/tag45.xml"/><Relationship Id="rId5" Type="http://schemas.openxmlformats.org/officeDocument/2006/relationships/image" Target="../media/image28.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8.xml"/><Relationship Id="rId7" Type="http://schemas.openxmlformats.org/officeDocument/2006/relationships/image" Target="../media/image29.jpe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23.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49.xml"/><Relationship Id="rId9" Type="http://schemas.openxmlformats.org/officeDocument/2006/relationships/image" Target="../media/image30.emf"/></Relationships>
</file>

<file path=ppt/slides/_rels/slide24.xml.rels><?xml version="1.0" encoding="UTF-8" standalone="yes"?>
<Relationships xmlns="http://schemas.openxmlformats.org/package/2006/relationships"><Relationship Id="rId3" Type="http://schemas.openxmlformats.org/officeDocument/2006/relationships/control" Target="../activeX/activeX9.xml"/><Relationship Id="rId2" Type="http://schemas.openxmlformats.org/officeDocument/2006/relationships/tags" Target="../tags/tag50.xml"/><Relationship Id="rId1" Type="http://schemas.openxmlformats.org/officeDocument/2006/relationships/vmlDrawing" Target="../drawings/vmlDrawing9.vml"/><Relationship Id="rId5" Type="http://schemas.openxmlformats.org/officeDocument/2006/relationships/notesSlide" Target="../notesSlides/notesSlide24.xml"/><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7.asf" TargetMode="External"/><Relationship Id="rId1" Type="http://schemas.openxmlformats.org/officeDocument/2006/relationships/tags" Target="../tags/tag51.xml"/><Relationship Id="rId5" Type="http://schemas.openxmlformats.org/officeDocument/2006/relationships/image" Target="../media/image31.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4.xml"/><Relationship Id="rId7" Type="http://schemas.openxmlformats.org/officeDocument/2006/relationships/image" Target="../media/image32.jpe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notesSlide" Target="../notesSlides/notesSlide26.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55.xml"/><Relationship Id="rId9" Type="http://schemas.openxmlformats.org/officeDocument/2006/relationships/image" Target="../media/image33.emf"/></Relationships>
</file>

<file path=ppt/slides/_rels/slide27.xml.rels><?xml version="1.0" encoding="UTF-8" standalone="yes"?>
<Relationships xmlns="http://schemas.openxmlformats.org/package/2006/relationships"><Relationship Id="rId3" Type="http://schemas.openxmlformats.org/officeDocument/2006/relationships/control" Target="../activeX/activeX10.xml"/><Relationship Id="rId2" Type="http://schemas.openxmlformats.org/officeDocument/2006/relationships/tags" Target="../tags/tag56.xml"/><Relationship Id="rId1" Type="http://schemas.openxmlformats.org/officeDocument/2006/relationships/vmlDrawing" Target="../drawings/vmlDrawing10.vml"/><Relationship Id="rId5" Type="http://schemas.openxmlformats.org/officeDocument/2006/relationships/notesSlide" Target="../notesSlides/notesSlide27.xml"/><Relationship Id="rId4"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8.asf" TargetMode="External"/><Relationship Id="rId1" Type="http://schemas.openxmlformats.org/officeDocument/2006/relationships/tags" Target="../tags/tag57.xml"/><Relationship Id="rId5" Type="http://schemas.openxmlformats.org/officeDocument/2006/relationships/image" Target="../media/image34.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0.xml"/><Relationship Id="rId7" Type="http://schemas.openxmlformats.org/officeDocument/2006/relationships/image" Target="../media/image35.jpe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notesSlide" Target="../notesSlides/notesSlide29.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61.xml"/><Relationship Id="rId9" Type="http://schemas.openxmlformats.org/officeDocument/2006/relationships/image" Target="../media/image36.emf"/></Relationships>
</file>

<file path=ppt/slides/_rels/slide3.xml.rels><?xml version="1.0" encoding="UTF-8" standalone="yes"?>
<Relationships xmlns="http://schemas.openxmlformats.org/package/2006/relationships"><Relationship Id="rId3" Type="http://schemas.openxmlformats.org/officeDocument/2006/relationships/control" Target="../activeX/activeX1.xml"/><Relationship Id="rId2" Type="http://schemas.openxmlformats.org/officeDocument/2006/relationships/tags" Target="../tags/tag8.xml"/><Relationship Id="rId1" Type="http://schemas.openxmlformats.org/officeDocument/2006/relationships/vmlDrawing" Target="../drawings/vmlDrawing1.vml"/><Relationship Id="rId5" Type="http://schemas.openxmlformats.org/officeDocument/2006/relationships/notesSlide" Target="../notesSlides/notesSlide3.xml"/><Relationship Id="rId4"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control" Target="../activeX/activeX11.xml"/><Relationship Id="rId2" Type="http://schemas.openxmlformats.org/officeDocument/2006/relationships/tags" Target="../tags/tag62.xml"/><Relationship Id="rId1" Type="http://schemas.openxmlformats.org/officeDocument/2006/relationships/vmlDrawing" Target="../drawings/vmlDrawing11.vml"/><Relationship Id="rId5" Type="http://schemas.openxmlformats.org/officeDocument/2006/relationships/notesSlide" Target="../notesSlides/notesSlide30.xml"/><Relationship Id="rId4"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9.asf" TargetMode="External"/><Relationship Id="rId1" Type="http://schemas.openxmlformats.org/officeDocument/2006/relationships/tags" Target="../tags/tag63.xml"/><Relationship Id="rId5" Type="http://schemas.openxmlformats.org/officeDocument/2006/relationships/image" Target="../media/image34.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6.xml"/><Relationship Id="rId7" Type="http://schemas.openxmlformats.org/officeDocument/2006/relationships/image" Target="../media/image37.jpe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notesSlide" Target="../notesSlides/notesSlide32.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67.xml"/><Relationship Id="rId9" Type="http://schemas.openxmlformats.org/officeDocument/2006/relationships/image" Target="../media/image38.emf"/></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0.xml"/><Relationship Id="rId7" Type="http://schemas.openxmlformats.org/officeDocument/2006/relationships/image" Target="../media/image39.jpe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notesSlide" Target="../notesSlides/notesSlide33.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71.xml"/><Relationship Id="rId9" Type="http://schemas.openxmlformats.org/officeDocument/2006/relationships/image" Target="../media/image40.emf"/></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4.xml"/><Relationship Id="rId7" Type="http://schemas.openxmlformats.org/officeDocument/2006/relationships/image" Target="../media/image41.jpe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notesSlide" Target="../notesSlides/notesSlide34.xml"/><Relationship Id="rId11" Type="http://schemas.openxmlformats.org/officeDocument/2006/relationships/image" Target="../media/image6.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75.xml"/><Relationship Id="rId9" Type="http://schemas.openxmlformats.org/officeDocument/2006/relationships/image" Target="../media/image42.emf"/></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8.xml"/><Relationship Id="rId7" Type="http://schemas.openxmlformats.org/officeDocument/2006/relationships/image" Target="../media/image43.jpe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notesSlide" Target="../notesSlides/notesSlide35.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79.xml"/><Relationship Id="rId9" Type="http://schemas.openxmlformats.org/officeDocument/2006/relationships/image" Target="../media/image44.e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80.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81.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control" Target="../activeX/activeX2.xml"/><Relationship Id="rId2" Type="http://schemas.openxmlformats.org/officeDocument/2006/relationships/tags" Target="../tags/tag9.xml"/><Relationship Id="rId1" Type="http://schemas.openxmlformats.org/officeDocument/2006/relationships/vmlDrawing" Target="../drawings/vmlDrawing2.vml"/><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2.xml"/><Relationship Id="rId7" Type="http://schemas.openxmlformats.org/officeDocument/2006/relationships/image" Target="../media/image9.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5.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13.xml"/><Relationship Id="rId9"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control" Target="../activeX/activeX3.xml"/><Relationship Id="rId2" Type="http://schemas.openxmlformats.org/officeDocument/2006/relationships/tags" Target="../tags/tag14.xml"/><Relationship Id="rId1" Type="http://schemas.openxmlformats.org/officeDocument/2006/relationships/vmlDrawing" Target="../drawings/vmlDrawing3.vml"/><Relationship Id="rId5" Type="http://schemas.openxmlformats.org/officeDocument/2006/relationships/notesSlide" Target="../notesSlides/notesSlide6.xml"/><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rmerritt\Desktop\The%20Holocaust%20%20A%20Teenager's%20Experience\Question%20%23%201.asf" TargetMode="External"/><Relationship Id="rId1" Type="http://schemas.openxmlformats.org/officeDocument/2006/relationships/tags" Target="../tags/tag15.xml"/><Relationship Id="rId5" Type="http://schemas.openxmlformats.org/officeDocument/2006/relationships/image" Target="../media/image13.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8.xml"/><Relationship Id="rId7" Type="http://schemas.openxmlformats.org/officeDocument/2006/relationships/image" Target="../media/image14.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8.xml"/><Relationship Id="rId11" Type="http://schemas.openxmlformats.org/officeDocument/2006/relationships/image" Target="../media/image11.png"/><Relationship Id="rId5" Type="http://schemas.openxmlformats.org/officeDocument/2006/relationships/slideLayout" Target="../slideLayouts/slideLayout6.xml"/><Relationship Id="rId10" Type="http://schemas.openxmlformats.org/officeDocument/2006/relationships/image" Target="../media/image5.png"/><Relationship Id="rId4" Type="http://schemas.openxmlformats.org/officeDocument/2006/relationships/tags" Target="../tags/tag19.xml"/><Relationship Id="rId9" Type="http://schemas.openxmlformats.org/officeDocument/2006/relationships/image" Target="../media/image15.emf"/></Relationships>
</file>

<file path=ppt/slides/_rels/slide9.xml.rels><?xml version="1.0" encoding="UTF-8" standalone="yes"?>
<Relationships xmlns="http://schemas.openxmlformats.org/package/2006/relationships"><Relationship Id="rId3" Type="http://schemas.openxmlformats.org/officeDocument/2006/relationships/control" Target="../activeX/activeX4.xml"/><Relationship Id="rId2" Type="http://schemas.openxmlformats.org/officeDocument/2006/relationships/tags" Target="../tags/tag20.xml"/><Relationship Id="rId1" Type="http://schemas.openxmlformats.org/officeDocument/2006/relationships/vmlDrawing" Target="../drawings/vmlDrawing4.vml"/><Relationship Id="rId5" Type="http://schemas.openxmlformats.org/officeDocument/2006/relationships/notesSlide" Target="../notesSlides/notesSlide9.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descr="C:\Users\rmerritt\Desktop\MPj04424640000[1].jpg"/>
          <p:cNvPicPr>
            <a:picLocks noChangeAspect="1" noChangeArrowheads="1"/>
          </p:cNvPicPr>
          <p:nvPr>
            <p:custDataLst>
              <p:tags r:id="rId2"/>
            </p:custDataLst>
          </p:nvPr>
        </p:nvPicPr>
        <p:blipFill>
          <a:blip r:embed="rId5"/>
          <a:srcRect/>
          <a:stretch>
            <a:fillRect/>
          </a:stretch>
        </p:blipFill>
        <p:spPr bwMode="auto">
          <a:xfrm>
            <a:off x="0" y="0"/>
            <a:ext cx="9144000" cy="6858000"/>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2.asf">
            <a:hlinkClick r:id="" action="ppaction://media"/>
          </p:cNvPr>
          <p:cNvPicPr>
            <a:picLocks noRot="1" noChangeAspect="1"/>
          </p:cNvPicPr>
          <p:nvPr>
            <a:videoFile r:link="rId2"/>
          </p:nvPr>
        </p:nvPicPr>
        <p:blipFill>
          <a:blip r:embed="rId5"/>
          <a:stretch>
            <a:fillRect/>
          </a:stretch>
        </p:blipFill>
        <p:spPr>
          <a:xfrm>
            <a:off x="685800" y="779318"/>
            <a:ext cx="7686040" cy="5240482"/>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0" name="Title 29" hidden="1"/>
          <p:cNvSpPr>
            <a:spLocks noGrp="1"/>
          </p:cNvSpPr>
          <p:nvPr>
            <p:ph type="title"/>
          </p:nvPr>
        </p:nvSpPr>
        <p:spPr/>
        <p:txBody>
          <a:bodyPr/>
          <a:lstStyle/>
          <a:p>
            <a:r>
              <a:rPr lang="en-US" smtClean="0"/>
              <a:t>Question # 2</a:t>
            </a:r>
            <a:endParaRPr lang="en-US"/>
          </a:p>
        </p:txBody>
      </p:sp>
      <p:pic>
        <p:nvPicPr>
          <p:cNvPr id="31" name="Picture 30" descr="engbg.png"/>
          <p:cNvPicPr>
            <a:picLocks/>
          </p:cNvPicPr>
          <p:nvPr/>
        </p:nvPicPr>
        <p:blipFill>
          <a:blip r:embed="rId8"/>
          <a:stretch>
            <a:fillRect/>
          </a:stretch>
        </p:blipFill>
        <p:spPr>
          <a:xfrm>
            <a:off x="0" y="5588000"/>
            <a:ext cx="9144000" cy="1270000"/>
          </a:xfrm>
          <a:prstGeom prst="rect">
            <a:avLst/>
          </a:prstGeom>
        </p:spPr>
      </p:pic>
      <p:pic>
        <p:nvPicPr>
          <p:cNvPr id="33" name="Picture 32" descr="~t221812.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34" name="Picture 33"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35" name="Picture 34"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19458" name="ArticulateFlashObject" r:id="rId3" imgW="6095238" imgH="4571429"/>
    </p:controls>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3.asf">
            <a:hlinkClick r:id="" action="ppaction://media"/>
          </p:cNvPr>
          <p:cNvPicPr>
            <a:picLocks noRot="1" noChangeAspect="1"/>
          </p:cNvPicPr>
          <p:nvPr>
            <a:videoFile r:link="rId2"/>
          </p:nvPr>
        </p:nvPicPr>
        <p:blipFill>
          <a:blip r:embed="rId5"/>
          <a:stretch>
            <a:fillRect/>
          </a:stretch>
        </p:blipFill>
        <p:spPr>
          <a:xfrm>
            <a:off x="533400" y="706582"/>
            <a:ext cx="8077200" cy="5507182"/>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0" name="Title 29" hidden="1"/>
          <p:cNvSpPr>
            <a:spLocks noGrp="1"/>
          </p:cNvSpPr>
          <p:nvPr>
            <p:ph type="title"/>
          </p:nvPr>
        </p:nvSpPr>
        <p:spPr/>
        <p:txBody>
          <a:bodyPr/>
          <a:lstStyle/>
          <a:p>
            <a:r>
              <a:rPr lang="en-US" smtClean="0"/>
              <a:t>Question # 3</a:t>
            </a:r>
            <a:endParaRPr lang="en-US"/>
          </a:p>
        </p:txBody>
      </p:sp>
      <p:pic>
        <p:nvPicPr>
          <p:cNvPr id="31" name="Picture 30" descr="engbg.png"/>
          <p:cNvPicPr>
            <a:picLocks/>
          </p:cNvPicPr>
          <p:nvPr/>
        </p:nvPicPr>
        <p:blipFill>
          <a:blip r:embed="rId8"/>
          <a:stretch>
            <a:fillRect/>
          </a:stretch>
        </p:blipFill>
        <p:spPr>
          <a:xfrm>
            <a:off x="0" y="5588000"/>
            <a:ext cx="9144000" cy="1270000"/>
          </a:xfrm>
          <a:prstGeom prst="rect">
            <a:avLst/>
          </a:prstGeom>
        </p:spPr>
      </p:pic>
      <p:pic>
        <p:nvPicPr>
          <p:cNvPr id="33" name="Picture 32" descr="~t221908.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34" name="Picture 33"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35" name="Picture 34"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20482" name="ArticulateFlashObject" r:id="rId3" imgW="6095238" imgH="4571429"/>
    </p:controls>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4.asf">
            <a:hlinkClick r:id="" action="ppaction://media"/>
          </p:cNvPr>
          <p:cNvPicPr>
            <a:picLocks noRot="1" noChangeAspect="1"/>
          </p:cNvPicPr>
          <p:nvPr>
            <a:videoFile r:link="rId2"/>
          </p:nvPr>
        </p:nvPicPr>
        <p:blipFill>
          <a:blip r:embed="rId5"/>
          <a:stretch>
            <a:fillRect/>
          </a:stretch>
        </p:blipFill>
        <p:spPr>
          <a:xfrm>
            <a:off x="609600" y="914400"/>
            <a:ext cx="7762240" cy="5292436"/>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19" name="Title 18" hidden="1"/>
          <p:cNvSpPr>
            <a:spLocks noGrp="1"/>
          </p:cNvSpPr>
          <p:nvPr>
            <p:ph type="title"/>
          </p:nvPr>
        </p:nvSpPr>
        <p:spPr/>
        <p:txBody>
          <a:bodyPr/>
          <a:lstStyle/>
          <a:p>
            <a:r>
              <a:rPr lang="en-US" smtClean="0"/>
              <a:t>Question # 4</a:t>
            </a:r>
            <a:endParaRPr lang="en-US"/>
          </a:p>
        </p:txBody>
      </p:sp>
      <p:pic>
        <p:nvPicPr>
          <p:cNvPr id="20" name="Picture 19" descr="engbg.png"/>
          <p:cNvPicPr>
            <a:picLocks/>
          </p:cNvPicPr>
          <p:nvPr/>
        </p:nvPicPr>
        <p:blipFill>
          <a:blip r:embed="rId8"/>
          <a:stretch>
            <a:fillRect/>
          </a:stretch>
        </p:blipFill>
        <p:spPr>
          <a:xfrm>
            <a:off x="0" y="5588000"/>
            <a:ext cx="9144000" cy="1270000"/>
          </a:xfrm>
          <a:prstGeom prst="rect">
            <a:avLst/>
          </a:prstGeom>
        </p:spPr>
      </p:pic>
      <p:pic>
        <p:nvPicPr>
          <p:cNvPr id="27" name="Picture 26" descr="~t221948.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28" name="Picture 27"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29" name="Picture 28"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21506" name="ArticulateFlashObject" r:id="rId3" imgW="6095238" imgH="4571429"/>
    </p:controls>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5.asf">
            <a:hlinkClick r:id="" action="ppaction://media"/>
          </p:cNvPr>
          <p:cNvPicPr>
            <a:picLocks noRot="1" noChangeAspect="1"/>
          </p:cNvPicPr>
          <p:nvPr>
            <a:videoFile r:link="rId2"/>
          </p:nvPr>
        </p:nvPicPr>
        <p:blipFill>
          <a:blip r:embed="rId5"/>
          <a:stretch>
            <a:fillRect/>
          </a:stretch>
        </p:blipFill>
        <p:spPr>
          <a:xfrm>
            <a:off x="660400" y="762000"/>
            <a:ext cx="7711440" cy="52578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8" name="Title 7" hidden="1"/>
          <p:cNvSpPr>
            <a:spLocks noGrp="1"/>
          </p:cNvSpPr>
          <p:nvPr>
            <p:ph type="title"/>
          </p:nvPr>
        </p:nvSpPr>
        <p:spPr/>
        <p:txBody>
          <a:bodyPr/>
          <a:lstStyle/>
          <a:p>
            <a:r>
              <a:rPr lang="en-US" smtClean="0"/>
              <a:t>Standard USII.6b</a:t>
            </a:r>
            <a:endParaRPr lang="en-US"/>
          </a:p>
        </p:txBody>
      </p:sp>
      <p:pic>
        <p:nvPicPr>
          <p:cNvPr id="11" name="Picture 10" descr="engbg.png"/>
          <p:cNvPicPr>
            <a:picLocks/>
          </p:cNvPicPr>
          <p:nvPr/>
        </p:nvPicPr>
        <p:blipFill>
          <a:blip r:embed="rId8"/>
          <a:stretch>
            <a:fillRect/>
          </a:stretch>
        </p:blipFill>
        <p:spPr>
          <a:xfrm>
            <a:off x="0" y="5473699"/>
            <a:ext cx="9144000" cy="1384300"/>
          </a:xfrm>
          <a:prstGeom prst="rect">
            <a:avLst/>
          </a:prstGeom>
        </p:spPr>
      </p:pic>
      <p:pic>
        <p:nvPicPr>
          <p:cNvPr id="15" name="Picture 14" descr="~t192718.emf"/>
          <p:cNvPicPr>
            <a:picLocks/>
          </p:cNvPicPr>
          <p:nvPr>
            <p:custDataLst>
              <p:tags r:id="rId2"/>
            </p:custDataLst>
          </p:nvPr>
        </p:nvPicPr>
        <p:blipFill>
          <a:blip r:embed="rId9"/>
          <a:stretch>
            <a:fillRect/>
          </a:stretch>
        </p:blipFill>
        <p:spPr>
          <a:xfrm>
            <a:off x="190500" y="5816600"/>
            <a:ext cx="5092700" cy="807541"/>
          </a:xfrm>
          <a:prstGeom prst="rect">
            <a:avLst/>
          </a:prstGeom>
        </p:spPr>
      </p:pic>
      <p:pic>
        <p:nvPicPr>
          <p:cNvPr id="17" name="Picture 16"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18" name="Picture 17" descr="eng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0" name="Title 29" hidden="1"/>
          <p:cNvSpPr>
            <a:spLocks noGrp="1"/>
          </p:cNvSpPr>
          <p:nvPr>
            <p:ph type="title"/>
          </p:nvPr>
        </p:nvSpPr>
        <p:spPr/>
        <p:txBody>
          <a:bodyPr/>
          <a:lstStyle/>
          <a:p>
            <a:r>
              <a:rPr lang="en-US" smtClean="0"/>
              <a:t>Question # 5</a:t>
            </a:r>
            <a:endParaRPr lang="en-US"/>
          </a:p>
        </p:txBody>
      </p:sp>
      <p:pic>
        <p:nvPicPr>
          <p:cNvPr id="31" name="Picture 30" descr="engbg.png"/>
          <p:cNvPicPr>
            <a:picLocks/>
          </p:cNvPicPr>
          <p:nvPr/>
        </p:nvPicPr>
        <p:blipFill>
          <a:blip r:embed="rId8"/>
          <a:stretch>
            <a:fillRect/>
          </a:stretch>
        </p:blipFill>
        <p:spPr>
          <a:xfrm>
            <a:off x="0" y="5588000"/>
            <a:ext cx="9144000" cy="1270000"/>
          </a:xfrm>
          <a:prstGeom prst="rect">
            <a:avLst/>
          </a:prstGeom>
        </p:spPr>
      </p:pic>
      <p:pic>
        <p:nvPicPr>
          <p:cNvPr id="33" name="Picture 32" descr="~t222034.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34" name="Picture 33"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35" name="Picture 34"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22530" name="ArticulateFlashObject" r:id="rId3" imgW="6095238" imgH="4571429"/>
    </p:controls>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6.asf">
            <a:hlinkClick r:id="" action="ppaction://media"/>
          </p:cNvPr>
          <p:cNvPicPr>
            <a:picLocks noRot="1" noChangeAspect="1"/>
          </p:cNvPicPr>
          <p:nvPr>
            <a:videoFile r:link="rId2"/>
          </p:nvPr>
        </p:nvPicPr>
        <p:blipFill>
          <a:blip r:embed="rId5"/>
          <a:stretch>
            <a:fillRect/>
          </a:stretch>
        </p:blipFill>
        <p:spPr>
          <a:xfrm>
            <a:off x="883920" y="914400"/>
            <a:ext cx="7487920" cy="51054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6" name="Title 35" hidden="1"/>
          <p:cNvSpPr>
            <a:spLocks noGrp="1"/>
          </p:cNvSpPr>
          <p:nvPr>
            <p:ph type="title"/>
          </p:nvPr>
        </p:nvSpPr>
        <p:spPr/>
        <p:txBody>
          <a:bodyPr/>
          <a:lstStyle/>
          <a:p>
            <a:r>
              <a:rPr lang="en-US" smtClean="0"/>
              <a:t>Question # 6</a:t>
            </a:r>
            <a:endParaRPr lang="en-US"/>
          </a:p>
        </p:txBody>
      </p:sp>
      <p:pic>
        <p:nvPicPr>
          <p:cNvPr id="37" name="Picture 36" descr="engbg.png"/>
          <p:cNvPicPr>
            <a:picLocks/>
          </p:cNvPicPr>
          <p:nvPr/>
        </p:nvPicPr>
        <p:blipFill>
          <a:blip r:embed="rId8"/>
          <a:stretch>
            <a:fillRect/>
          </a:stretch>
        </p:blipFill>
        <p:spPr>
          <a:xfrm>
            <a:off x="0" y="5588000"/>
            <a:ext cx="9144000" cy="1270000"/>
          </a:xfrm>
          <a:prstGeom prst="rect">
            <a:avLst/>
          </a:prstGeom>
        </p:spPr>
      </p:pic>
      <p:pic>
        <p:nvPicPr>
          <p:cNvPr id="39" name="Picture 38" descr="~t222042.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40" name="Picture 39"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41" name="Picture 40"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23554" name="ArticulateFlashObject" r:id="rId3" imgW="6095238" imgH="4571429"/>
    </p:controls>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7.asf">
            <a:hlinkClick r:id="" action="ppaction://media"/>
          </p:cNvPr>
          <p:cNvPicPr>
            <a:picLocks noRot="1" noChangeAspect="1"/>
          </p:cNvPicPr>
          <p:nvPr>
            <a:videoFile r:link="rId2"/>
          </p:nvPr>
        </p:nvPicPr>
        <p:blipFill>
          <a:blip r:embed="rId5"/>
          <a:stretch>
            <a:fillRect/>
          </a:stretch>
        </p:blipFill>
        <p:spPr>
          <a:xfrm>
            <a:off x="660400" y="762000"/>
            <a:ext cx="7934960" cy="54102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6" name="Title 35" hidden="1"/>
          <p:cNvSpPr>
            <a:spLocks noGrp="1"/>
          </p:cNvSpPr>
          <p:nvPr>
            <p:ph type="title"/>
          </p:nvPr>
        </p:nvSpPr>
        <p:spPr/>
        <p:txBody>
          <a:bodyPr/>
          <a:lstStyle/>
          <a:p>
            <a:r>
              <a:rPr lang="en-US" smtClean="0"/>
              <a:t>Question # 7</a:t>
            </a:r>
            <a:endParaRPr lang="en-US"/>
          </a:p>
        </p:txBody>
      </p:sp>
      <p:pic>
        <p:nvPicPr>
          <p:cNvPr id="37" name="Picture 36" descr="engbg.png"/>
          <p:cNvPicPr>
            <a:picLocks/>
          </p:cNvPicPr>
          <p:nvPr/>
        </p:nvPicPr>
        <p:blipFill>
          <a:blip r:embed="rId8"/>
          <a:stretch>
            <a:fillRect/>
          </a:stretch>
        </p:blipFill>
        <p:spPr>
          <a:xfrm>
            <a:off x="0" y="5588000"/>
            <a:ext cx="9144000" cy="1270000"/>
          </a:xfrm>
          <a:prstGeom prst="rect">
            <a:avLst/>
          </a:prstGeom>
        </p:spPr>
      </p:pic>
      <p:pic>
        <p:nvPicPr>
          <p:cNvPr id="39" name="Picture 38" descr="~t222051.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40" name="Picture 39"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41" name="Picture 40"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24578" name="ArticulateFlashObject" r:id="rId3" imgW="6095238" imgH="4571429"/>
    </p:controls>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8.asf">
            <a:hlinkClick r:id="" action="ppaction://media"/>
          </p:cNvPr>
          <p:cNvPicPr>
            <a:picLocks noRot="1" noChangeAspect="1"/>
          </p:cNvPicPr>
          <p:nvPr>
            <a:videoFile r:link="rId2"/>
          </p:nvPr>
        </p:nvPicPr>
        <p:blipFill>
          <a:blip r:embed="rId5"/>
          <a:stretch>
            <a:fillRect/>
          </a:stretch>
        </p:blipFill>
        <p:spPr>
          <a:xfrm>
            <a:off x="772160" y="838200"/>
            <a:ext cx="7711440" cy="52578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6" name="Title 35" hidden="1"/>
          <p:cNvSpPr>
            <a:spLocks noGrp="1"/>
          </p:cNvSpPr>
          <p:nvPr>
            <p:ph type="title"/>
          </p:nvPr>
        </p:nvSpPr>
        <p:spPr/>
        <p:txBody>
          <a:bodyPr/>
          <a:lstStyle/>
          <a:p>
            <a:r>
              <a:rPr lang="en-US" smtClean="0"/>
              <a:t>Question # 8</a:t>
            </a:r>
            <a:endParaRPr lang="en-US"/>
          </a:p>
        </p:txBody>
      </p:sp>
      <p:pic>
        <p:nvPicPr>
          <p:cNvPr id="37" name="Picture 36" descr="engbg.png"/>
          <p:cNvPicPr>
            <a:picLocks/>
          </p:cNvPicPr>
          <p:nvPr/>
        </p:nvPicPr>
        <p:blipFill>
          <a:blip r:embed="rId8"/>
          <a:stretch>
            <a:fillRect/>
          </a:stretch>
        </p:blipFill>
        <p:spPr>
          <a:xfrm>
            <a:off x="0" y="5588000"/>
            <a:ext cx="9144000" cy="1270000"/>
          </a:xfrm>
          <a:prstGeom prst="rect">
            <a:avLst/>
          </a:prstGeom>
        </p:spPr>
      </p:pic>
      <p:pic>
        <p:nvPicPr>
          <p:cNvPr id="39" name="Picture 38" descr="~t222058.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40" name="Picture 39"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41" name="Picture 40"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119812" name="ArticulateFlashObject" r:id="rId3" imgW="6095238" imgH="4571429"/>
    </p:controls>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25602" name="ArticulateFlashObject" r:id="rId3" imgW="6095238" imgH="4571429"/>
    </p:controls>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9.asf">
            <a:hlinkClick r:id="" action="ppaction://media"/>
          </p:cNvPr>
          <p:cNvPicPr>
            <a:picLocks noRot="1" noChangeAspect="1"/>
          </p:cNvPicPr>
          <p:nvPr>
            <a:videoFile r:link="rId2"/>
          </p:nvPr>
        </p:nvPicPr>
        <p:blipFill>
          <a:blip r:embed="rId5"/>
          <a:stretch>
            <a:fillRect/>
          </a:stretch>
        </p:blipFill>
        <p:spPr>
          <a:xfrm>
            <a:off x="685800" y="762000"/>
            <a:ext cx="7823200" cy="53340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1" name="Title 30" hidden="1"/>
          <p:cNvSpPr>
            <a:spLocks noGrp="1"/>
          </p:cNvSpPr>
          <p:nvPr>
            <p:ph type="title"/>
          </p:nvPr>
        </p:nvSpPr>
        <p:spPr/>
        <p:txBody>
          <a:bodyPr/>
          <a:lstStyle/>
          <a:p>
            <a:r>
              <a:rPr lang="en-US" smtClean="0"/>
              <a:t>Question # 9</a:t>
            </a:r>
            <a:endParaRPr lang="en-US"/>
          </a:p>
        </p:txBody>
      </p:sp>
      <p:pic>
        <p:nvPicPr>
          <p:cNvPr id="32" name="Picture 31" descr="engbg.png"/>
          <p:cNvPicPr>
            <a:picLocks/>
          </p:cNvPicPr>
          <p:nvPr/>
        </p:nvPicPr>
        <p:blipFill>
          <a:blip r:embed="rId8"/>
          <a:stretch>
            <a:fillRect/>
          </a:stretch>
        </p:blipFill>
        <p:spPr>
          <a:xfrm>
            <a:off x="0" y="5588000"/>
            <a:ext cx="9144000" cy="1270000"/>
          </a:xfrm>
          <a:prstGeom prst="rect">
            <a:avLst/>
          </a:prstGeom>
        </p:spPr>
      </p:pic>
      <p:pic>
        <p:nvPicPr>
          <p:cNvPr id="39" name="Picture 38" descr="~t222113.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40" name="Picture 39"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41" name="Picture 40"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36" name="Title 35" hidden="1"/>
          <p:cNvSpPr>
            <a:spLocks noGrp="1"/>
          </p:cNvSpPr>
          <p:nvPr>
            <p:ph type="title"/>
          </p:nvPr>
        </p:nvSpPr>
        <p:spPr/>
        <p:txBody>
          <a:bodyPr>
            <a:normAutofit fontScale="90000"/>
          </a:bodyPr>
          <a:lstStyle/>
          <a:p>
            <a:r>
              <a:rPr lang="en-US" smtClean="0"/>
              <a:t>The Holocaust: A Teenager's Experience</a:t>
            </a:r>
            <a:endParaRPr lang="en-US"/>
          </a:p>
        </p:txBody>
      </p:sp>
      <p:pic>
        <p:nvPicPr>
          <p:cNvPr id="37" name="Picture 36" descr="engbg.png"/>
          <p:cNvPicPr>
            <a:picLocks/>
          </p:cNvPicPr>
          <p:nvPr/>
        </p:nvPicPr>
        <p:blipFill>
          <a:blip r:embed="rId8"/>
          <a:stretch>
            <a:fillRect/>
          </a:stretch>
        </p:blipFill>
        <p:spPr>
          <a:xfrm>
            <a:off x="0" y="5588000"/>
            <a:ext cx="9144000" cy="1270000"/>
          </a:xfrm>
          <a:prstGeom prst="rect">
            <a:avLst/>
          </a:prstGeom>
        </p:spPr>
      </p:pic>
      <p:pic>
        <p:nvPicPr>
          <p:cNvPr id="39" name="Picture 38" descr="~t222122.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40" name="Picture 39"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41" name="Picture 40"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8" name="Title 7" hidden="1"/>
          <p:cNvSpPr>
            <a:spLocks noGrp="1"/>
          </p:cNvSpPr>
          <p:nvPr>
            <p:ph type="title"/>
          </p:nvPr>
        </p:nvSpPr>
        <p:spPr/>
        <p:txBody>
          <a:bodyPr/>
          <a:lstStyle/>
          <a:p>
            <a:r>
              <a:rPr lang="en-US" smtClean="0"/>
              <a:t>History of the Holocaust</a:t>
            </a:r>
            <a:endParaRPr lang="en-US"/>
          </a:p>
        </p:txBody>
      </p:sp>
      <p:pic>
        <p:nvPicPr>
          <p:cNvPr id="9" name="Picture 8" descr="engbg.png"/>
          <p:cNvPicPr>
            <a:picLocks/>
          </p:cNvPicPr>
          <p:nvPr/>
        </p:nvPicPr>
        <p:blipFill>
          <a:blip r:embed="rId8"/>
          <a:stretch>
            <a:fillRect/>
          </a:stretch>
        </p:blipFill>
        <p:spPr>
          <a:xfrm>
            <a:off x="0" y="5473699"/>
            <a:ext cx="9144000" cy="1384300"/>
          </a:xfrm>
          <a:prstGeom prst="rect">
            <a:avLst/>
          </a:prstGeom>
        </p:spPr>
      </p:pic>
      <p:pic>
        <p:nvPicPr>
          <p:cNvPr id="11" name="Picture 10" descr="~t130139.emf"/>
          <p:cNvPicPr>
            <a:picLocks/>
          </p:cNvPicPr>
          <p:nvPr>
            <p:custDataLst>
              <p:tags r:id="rId2"/>
            </p:custDataLst>
          </p:nvPr>
        </p:nvPicPr>
        <p:blipFill>
          <a:blip r:embed="rId9"/>
          <a:stretch>
            <a:fillRect/>
          </a:stretch>
        </p:blipFill>
        <p:spPr>
          <a:xfrm>
            <a:off x="190500" y="5816600"/>
            <a:ext cx="5092700" cy="807541"/>
          </a:xfrm>
          <a:prstGeom prst="rect">
            <a:avLst/>
          </a:prstGeom>
        </p:spPr>
      </p:pic>
      <p:pic>
        <p:nvPicPr>
          <p:cNvPr id="12" name="Picture 11"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13" name="Picture 12" descr="eng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19" name="Title 18" hidden="1"/>
          <p:cNvSpPr>
            <a:spLocks noGrp="1"/>
          </p:cNvSpPr>
          <p:nvPr>
            <p:ph type="title"/>
          </p:nvPr>
        </p:nvSpPr>
        <p:spPr/>
        <p:txBody>
          <a:bodyPr/>
          <a:lstStyle/>
          <a:p>
            <a:r>
              <a:rPr lang="en-US" smtClean="0"/>
              <a:t>Holocaust Vocabulary Sort</a:t>
            </a:r>
            <a:endParaRPr lang="en-US"/>
          </a:p>
        </p:txBody>
      </p:sp>
      <p:pic>
        <p:nvPicPr>
          <p:cNvPr id="20" name="Picture 19" descr="engbg.png"/>
          <p:cNvPicPr>
            <a:picLocks/>
          </p:cNvPicPr>
          <p:nvPr/>
        </p:nvPicPr>
        <p:blipFill>
          <a:blip r:embed="rId8"/>
          <a:stretch>
            <a:fillRect/>
          </a:stretch>
        </p:blipFill>
        <p:spPr>
          <a:xfrm>
            <a:off x="0" y="5588000"/>
            <a:ext cx="9144000" cy="1270000"/>
          </a:xfrm>
          <a:prstGeom prst="rect">
            <a:avLst/>
          </a:prstGeom>
        </p:spPr>
      </p:pic>
      <p:pic>
        <p:nvPicPr>
          <p:cNvPr id="27" name="Picture 26" descr="~t222132.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28" name="Picture 27"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29" name="Picture 28"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3" name="Title 2" hidden="1"/>
          <p:cNvSpPr>
            <a:spLocks noGrp="1"/>
          </p:cNvSpPr>
          <p:nvPr>
            <p:ph type="title"/>
          </p:nvPr>
        </p:nvSpPr>
        <p:spPr/>
        <p:txBody>
          <a:bodyPr/>
          <a:lstStyle/>
          <a:p>
            <a:r>
              <a:rPr lang="en-US" smtClean="0"/>
              <a:t>Holocaust Vocabulary Word Quiz</a:t>
            </a:r>
            <a:endParaRPr lang="en-US"/>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71682" name="ArticulateFlashObject" r:id="rId3" imgW="6935168" imgH="4800000"/>
    </p:controls>
  </p:cSld>
  <p:clrMapOvr>
    <a:masterClrMapping/>
  </p:clrMapOvr>
  <p:transition>
    <p:sndAc>
      <p:end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19" name="Title 18" hidden="1"/>
          <p:cNvSpPr>
            <a:spLocks noGrp="1"/>
          </p:cNvSpPr>
          <p:nvPr>
            <p:ph type="title"/>
          </p:nvPr>
        </p:nvSpPr>
        <p:spPr/>
        <p:txBody>
          <a:bodyPr/>
          <a:lstStyle/>
          <a:p>
            <a:r>
              <a:rPr lang="en-US" smtClean="0"/>
              <a:t>Writing Prompt</a:t>
            </a:r>
            <a:endParaRPr lang="en-US"/>
          </a:p>
        </p:txBody>
      </p:sp>
      <p:pic>
        <p:nvPicPr>
          <p:cNvPr id="20" name="Picture 19" descr="engbg.png"/>
          <p:cNvPicPr>
            <a:picLocks/>
          </p:cNvPicPr>
          <p:nvPr/>
        </p:nvPicPr>
        <p:blipFill>
          <a:blip r:embed="rId8"/>
          <a:stretch>
            <a:fillRect/>
          </a:stretch>
        </p:blipFill>
        <p:spPr>
          <a:xfrm>
            <a:off x="0" y="5588000"/>
            <a:ext cx="9144000" cy="1270000"/>
          </a:xfrm>
          <a:prstGeom prst="rect">
            <a:avLst/>
          </a:prstGeom>
        </p:spPr>
      </p:pic>
      <p:pic>
        <p:nvPicPr>
          <p:cNvPr id="22" name="Picture 21" descr="~t202113.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23" name="Picture 22"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24" name="Picture 23"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26626" name="ArticulateFlashObject" r:id="rId3" imgW="6095238" imgH="4571429"/>
    </p:controls>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 1.asf">
            <a:hlinkClick r:id="" action="ppaction://media"/>
          </p:cNvPr>
          <p:cNvPicPr>
            <a:picLocks noRot="1" noChangeAspect="1"/>
          </p:cNvPicPr>
          <p:nvPr>
            <a:videoFile r:link="rId2"/>
          </p:nvPr>
        </p:nvPicPr>
        <p:blipFill>
          <a:blip r:embed="rId5"/>
          <a:stretch>
            <a:fillRect/>
          </a:stretch>
        </p:blipFill>
        <p:spPr>
          <a:xfrm>
            <a:off x="995680" y="990600"/>
            <a:ext cx="7152640" cy="48768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24" name="Title 23" hidden="1"/>
          <p:cNvSpPr>
            <a:spLocks noGrp="1"/>
          </p:cNvSpPr>
          <p:nvPr>
            <p:ph type="title"/>
          </p:nvPr>
        </p:nvSpPr>
        <p:spPr/>
        <p:txBody>
          <a:bodyPr/>
          <a:lstStyle/>
          <a:p>
            <a:r>
              <a:rPr lang="en-US" smtClean="0"/>
              <a:t>Question # 1</a:t>
            </a:r>
            <a:endParaRPr lang="en-US"/>
          </a:p>
        </p:txBody>
      </p:sp>
      <p:pic>
        <p:nvPicPr>
          <p:cNvPr id="25" name="Picture 24" descr="engbg.png"/>
          <p:cNvPicPr>
            <a:picLocks/>
          </p:cNvPicPr>
          <p:nvPr/>
        </p:nvPicPr>
        <p:blipFill>
          <a:blip r:embed="rId8"/>
          <a:stretch>
            <a:fillRect/>
          </a:stretch>
        </p:blipFill>
        <p:spPr>
          <a:xfrm>
            <a:off x="0" y="5588000"/>
            <a:ext cx="9144000" cy="1270000"/>
          </a:xfrm>
          <a:prstGeom prst="rect">
            <a:avLst/>
          </a:prstGeom>
        </p:spPr>
      </p:pic>
      <p:pic>
        <p:nvPicPr>
          <p:cNvPr id="27" name="Picture 26" descr="~t221604.emf"/>
          <p:cNvPicPr>
            <a:picLocks/>
          </p:cNvPicPr>
          <p:nvPr>
            <p:custDataLst>
              <p:tags r:id="rId2"/>
            </p:custDataLst>
          </p:nvPr>
        </p:nvPicPr>
        <p:blipFill>
          <a:blip r:embed="rId9"/>
          <a:stretch>
            <a:fillRect/>
          </a:stretch>
        </p:blipFill>
        <p:spPr>
          <a:xfrm>
            <a:off x="63500" y="5768975"/>
            <a:ext cx="5740400" cy="1230733"/>
          </a:xfrm>
          <a:prstGeom prst="rect">
            <a:avLst/>
          </a:prstGeom>
        </p:spPr>
      </p:pic>
      <p:pic>
        <p:nvPicPr>
          <p:cNvPr id="28" name="Picture 27" descr="enga.png"/>
          <p:cNvPicPr>
            <a:picLocks/>
          </p:cNvPicPr>
          <p:nvPr>
            <p:custDataLst>
              <p:tags r:id="rId3"/>
            </p:custDataLst>
          </p:nvPr>
        </p:nvPicPr>
        <p:blipFill>
          <a:blip r:embed="rId10"/>
          <a:stretch>
            <a:fillRect/>
          </a:stretch>
        </p:blipFill>
        <p:spPr>
          <a:xfrm>
            <a:off x="4959349" y="5986462"/>
            <a:ext cx="1473200" cy="431800"/>
          </a:xfrm>
          <a:prstGeom prst="rect">
            <a:avLst/>
          </a:prstGeom>
        </p:spPr>
      </p:pic>
      <p:pic>
        <p:nvPicPr>
          <p:cNvPr id="29" name="Picture 28" descr="qmb.png"/>
          <p:cNvPicPr>
            <a:picLocks/>
          </p:cNvPicPr>
          <p:nvPr>
            <p:custDataLst>
              <p:tags r:id="rId4"/>
            </p:custDataLst>
          </p:nvPr>
        </p:nvPicPr>
        <p:blipFill>
          <a:blip r:embed="rId11"/>
          <a:stretch>
            <a:fillRect/>
          </a:stretch>
        </p:blipFill>
        <p:spPr>
          <a:xfrm>
            <a:off x="7135812" y="5986462"/>
            <a:ext cx="1731962" cy="431800"/>
          </a:xfrm>
          <a:prstGeom prst="rect">
            <a:avLst/>
          </a:prstGeom>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p:control spid="18434" name="ArticulateFlashObject" r:id="rId3" imgW="6095238" imgH="4571429"/>
    </p:controls>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2230"/>
  <p:tag name="ARTICULATE_PROJECT_CHECK" val="0"/>
  <p:tag name="PRESENTATION_PLAYLIST_COUNT" val="0"/>
  <p:tag name="PRESENTATION_PRESENTER_SLIDE_LEVEL" val="0"/>
  <p:tag name="AO_COMPLETION_THRESHOLD" val="80"/>
  <p:tag name="ARTICULATE_REFERENCE_COUNT" val="1"/>
  <p:tag name="ARTICULATE_REFERENCE_TYPE_1" val="0"/>
  <p:tag name="PRESENTER_PREVIEW_END" val="37"/>
  <p:tag name="ARTICULATE_TEMPLATE" val="Corporate Communications"/>
  <p:tag name="ARTICULATE_TEMPLATE_GUID" val="1a000000-6000-0000-b000-000000000001"/>
  <p:tag name="LMS_PUBLISH" val="No"/>
  <p:tag name="PRESENTER_PREVIEW_MODE" val="0"/>
  <p:tag name="PRESENTER_PREVIEW_START" val="1"/>
  <p:tag name="LAUNCHINNEWWINDOW" val="0"/>
  <p:tag name="LASTPUBLISHED" val="C:\Users\rmerritt\Documents\My Articulate Projects\Social Studies 6b\player.html"/>
  <p:tag name="ARTICULATE_PROJECT_OPEN" val="1"/>
  <p:tag name="PUBLISH_TITLE" val="Social Studies 6b - word"/>
  <p:tag name="ARTICULATE_PUBLISH_PATH" val="C:\Users\rmerritt\Documents\My Articulate Projects"/>
  <p:tag name="ARTICULATE_LOGO" val="(None selected)"/>
  <p:tag name="ARTICULATE_PRESENTER" val="(None selected)"/>
  <p:tag name="ARTICULATE_PRESENTER_GUID" val="9869030842"/>
  <p:tag name="ARTICULATE_LMS" val="0"/>
  <p:tag name="ARTICULATE_PRESENTER_VERSION" val="6"/>
  <p:tag name="LMS_COMPLETION_TITLE" val="Social Studies 6b"/>
  <p:tag name="LMS_COMPLETION_ID" val="Social_Studies_6b"/>
  <p:tag name="LMS_COMPLETION_VERSION" val="1.0"/>
  <p:tag name="LMS_COMPLETION_DURATION" val="01:00:00"/>
  <p:tag name="LMS_COMPLETION_SCO_TITLE" val="Social Studies 6b"/>
  <p:tag name="LMS_COMPLETION_SCO_ID" val="Social_Studies_6b"/>
  <p:tag name="LMS_COMPLETION_EDITION" val="0"/>
  <p:tag name="LMS_COMPLETION_INTERACTION" val="302"/>
  <p:tag name="LMS_COMPLETION_THRESHOLD" val="37"/>
  <p:tag name="LMS_COMPLETION_METHOD" val="VIEW"/>
  <p:tag name="LMS_REPORTING" val="0"/>
  <p:tag name="LMS_DATA_SCORM" val="Yes"/>
</p:tagLst>
</file>

<file path=ppt/tags/tag10.xml><?xml version="1.0" encoding="utf-8"?>
<p:tagLst xmlns:a="http://schemas.openxmlformats.org/drawingml/2006/main" xmlns:r="http://schemas.openxmlformats.org/officeDocument/2006/relationships" xmlns:p="http://schemas.openxmlformats.org/presentationml/2006/main">
  <p:tag name="QM_PROPERTIES_UNSET" val="1"/>
  <p:tag name="OVERRIDE" val="QUIZMAKER_QUIZ_SLIDE"/>
  <p:tag name="QUIZMAKER_QUIZ_TITLE" val="Writing Prompt"/>
  <p:tag name="QUIZMAKER_QUIZ_FILENAME" val="C:\Users\rmerritt\Desktop\Writing Prompt.quiz"/>
  <p:tag name="QUIZMAKER_QUIZ_SLIDE_ID" val="290"/>
  <p:tag name="QUIZMAKER_QUIZ_FORCE_UPDATE" val="0"/>
  <p:tag name="AQP_PASS_SCORE" val="80"/>
  <p:tag name="QUIZMAKER_LAST_MODIFY_DATE" val="40232.5944791667"/>
  <p:tag name="ELAPSEDTIME" val="0"/>
  <p:tag name="ARTICULATE_SLIDE_PAUSE" val="0"/>
  <p:tag name="ARTICULATE_NAV_LEVEL" val="1"/>
  <p:tag name="ARTICULATE_PLAYLIST_ID" val="-1"/>
  <p:tag name="ARTICULATE_LOCK_SLIDE" val="0"/>
  <p:tag name="ARTICULATE_SLIDE_GUID" val="6604cd2f-a5b1-4e9a-8a45-e46c7e28d074"/>
  <p:tag name="AQP_TRAP" val="0"/>
  <p:tag name="AQP_PASS_ACTION" val="2"/>
  <p:tag name="AQP_FAIL_ACTION" val="2"/>
  <p:tag name="AQP_ATTEMPTS" val="1"/>
  <p:tag name="ARTICULATE_SLIDE_NAV" val="5"/>
</p:tagLst>
</file>

<file path=ppt/tags/tag11.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12.xml><?xml version="1.0" encoding="utf-8"?>
<p:tagLst xmlns:a="http://schemas.openxmlformats.org/drawingml/2006/main" xmlns:r="http://schemas.openxmlformats.org/officeDocument/2006/relationships" xmlns:p="http://schemas.openxmlformats.org/presentationml/2006/main">
  <p:tag name="ART_QM_A" val="1"/>
</p:tagLst>
</file>

<file path=ppt/tags/tag13.xml><?xml version="1.0" encoding="utf-8"?>
<p:tagLst xmlns:a="http://schemas.openxmlformats.org/drawingml/2006/main" xmlns:r="http://schemas.openxmlformats.org/officeDocument/2006/relationships" xmlns:p="http://schemas.openxmlformats.org/presentationml/2006/main">
  <p:tag name="ART_QM_B" val="1"/>
</p:tagLst>
</file>

<file path=ppt/tags/tag14.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2a9a8c46-6c4f-4cb8-bf23-d045603ff4cc"/>
  <p:tag name="ARTICULATE_SLIDE_NAV" val="6"/>
</p:tagLst>
</file>

<file path=ppt/tags/tag15.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f77c3d72-357b-4dbf-9489-21fb654aafc1"/>
  <p:tag name="ARTICULATE_SLIDE_NAV" val="7"/>
</p:tagLst>
</file>

<file path=ppt/tags/tag16.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1"/>
  <p:tag name="QUIZMAKER_QUIZ_FILENAME" val="C:\Users\rmerritt\Desktop\Question # 1.quiz"/>
  <p:tag name="QUIZMAKER_QUIZ_SLIDE_ID" val="291"/>
  <p:tag name="QUIZMAKER_QUIZ_FORCE_UPDATE" val="0"/>
  <p:tag name="AQP_PASS_SCORE" val="80"/>
  <p:tag name="QUIZMAKER_LAST_MODIFY_DATE" val="40232.5980902778"/>
  <p:tag name="ELAPSEDTIME" val="0"/>
  <p:tag name="ARTICULATE_SLIDE_PAUSE" val="0"/>
  <p:tag name="ARTICULATE_NAV_LEVEL" val="1"/>
  <p:tag name="ARTICULATE_PLAYLIST_ID" val="-1"/>
  <p:tag name="ARTICULATE_LOCK_SLIDE" val="0"/>
  <p:tag name="ARTICULATE_SLIDE_GUID" val="2ac0a673-b8b9-45ad-a521-1b2fd5a99a54"/>
  <p:tag name="AQP_TRAP" val="0"/>
  <p:tag name="AQP_ATTEMPTS" val="3"/>
  <p:tag name="ARTICULATE_SLIDE_NAV" val="8"/>
</p:tagLst>
</file>

<file path=ppt/tags/tag17.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18.xml><?xml version="1.0" encoding="utf-8"?>
<p:tagLst xmlns:a="http://schemas.openxmlformats.org/drawingml/2006/main" xmlns:r="http://schemas.openxmlformats.org/officeDocument/2006/relationships" xmlns:p="http://schemas.openxmlformats.org/presentationml/2006/main">
  <p:tag name="ART_QM_A" val="1"/>
</p:tagLst>
</file>

<file path=ppt/tags/tag19.xml><?xml version="1.0" encoding="utf-8"?>
<p:tagLst xmlns:a="http://schemas.openxmlformats.org/drawingml/2006/main" xmlns:r="http://schemas.openxmlformats.org/officeDocument/2006/relationships" xmlns:p="http://schemas.openxmlformats.org/presentationml/2006/main">
  <p:tag name="ART_QM_B" val="1"/>
</p:tagLst>
</file>

<file path=ppt/tags/tag2.xml><?xml version="1.0" encoding="utf-8"?>
<p:tagLst xmlns:a="http://schemas.openxmlformats.org/drawingml/2006/main" xmlns:r="http://schemas.openxmlformats.org/officeDocument/2006/relationships" xmlns:p="http://schemas.openxmlformats.org/presentationml/2006/main">
  <p:tag name="ARTICULATE_SLIDE_GUID" val="b42428d2-de5e-4d07-a3ff-755bf8c1d622"/>
  <p:tag name="ARTICULATE_SLIDE_NAV" val="1"/>
</p:tagLst>
</file>

<file path=ppt/tags/tag20.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38ddd3e7-77aa-4d2f-9d40-2f25220d845f"/>
  <p:tag name="ARTICULATE_SLIDE_NAV" val="9"/>
</p:tagLst>
</file>

<file path=ppt/tags/tag21.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7b5b5165-5add-4e76-8792-c5b33fa69313"/>
  <p:tag name="ARTICULATE_SLIDE_NAV" val="10"/>
</p:tagLst>
</file>

<file path=ppt/tags/tag22.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2"/>
  <p:tag name="QUIZMAKER_QUIZ_FILENAME" val="C:\Users\rmerritt\Desktop\Question # 2.quiz"/>
  <p:tag name="QUIZMAKER_QUIZ_SLIDE_ID" val="292"/>
  <p:tag name="QUIZMAKER_QUIZ_FORCE_UPDATE" val="0"/>
  <p:tag name="AQP_PASS_SCORE" val="80"/>
  <p:tag name="QUIZMAKER_LAST_MODIFY_DATE" val="40232.6004513889"/>
  <p:tag name="ELAPSEDTIME" val="0"/>
  <p:tag name="ARTICULATE_SLIDE_PAUSE" val="0"/>
  <p:tag name="ARTICULATE_NAV_LEVEL" val="1"/>
  <p:tag name="ARTICULATE_PLAYLIST_ID" val="-1"/>
  <p:tag name="ARTICULATE_LOCK_SLIDE" val="0"/>
  <p:tag name="ARTICULATE_SLIDE_GUID" val="8c7d41b7-256e-451f-9811-080faed08ea8"/>
  <p:tag name="AQP_TRAP" val="0"/>
  <p:tag name="AQP_ATTEMPTS" val="3"/>
  <p:tag name="ARTICULATE_SLIDE_NAV" val="11"/>
</p:tagLst>
</file>

<file path=ppt/tags/tag23.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24.xml><?xml version="1.0" encoding="utf-8"?>
<p:tagLst xmlns:a="http://schemas.openxmlformats.org/drawingml/2006/main" xmlns:r="http://schemas.openxmlformats.org/officeDocument/2006/relationships" xmlns:p="http://schemas.openxmlformats.org/presentationml/2006/main">
  <p:tag name="ART_QM_A" val="1"/>
</p:tagLst>
</file>

<file path=ppt/tags/tag25.xml><?xml version="1.0" encoding="utf-8"?>
<p:tagLst xmlns:a="http://schemas.openxmlformats.org/drawingml/2006/main" xmlns:r="http://schemas.openxmlformats.org/officeDocument/2006/relationships" xmlns:p="http://schemas.openxmlformats.org/presentationml/2006/main">
  <p:tag name="ART_QM_B" val="1"/>
</p:tagLst>
</file>

<file path=ppt/tags/tag26.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babb8d51-cccc-4bea-b095-fbde950afcee"/>
  <p:tag name="ARTICULATE_SLIDE_NAV" val="12"/>
</p:tagLst>
</file>

<file path=ppt/tags/tag27.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f404eb9f-08f7-4376-9c70-853d16a5e3e6"/>
  <p:tag name="ARTICULATE_SLIDE_NAV" val="13"/>
</p:tagLst>
</file>

<file path=ppt/tags/tag28.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3"/>
  <p:tag name="QUIZMAKER_QUIZ_FILENAME" val="C:\Users\rmerritt\Desktop\Question # 3.quiz"/>
  <p:tag name="QUIZMAKER_QUIZ_SLIDE_ID" val="293"/>
  <p:tag name="QUIZMAKER_QUIZ_FORCE_UPDATE" val="0"/>
  <p:tag name="AQP_PASS_SCORE" val="80"/>
  <p:tag name="QUIZMAKER_LAST_MODIFY_DATE" val="40232.602650463"/>
  <p:tag name="ELAPSEDTIME" val="0"/>
  <p:tag name="ARTICULATE_SLIDE_PAUSE" val="0"/>
  <p:tag name="ARTICULATE_NAV_LEVEL" val="1"/>
  <p:tag name="ARTICULATE_PLAYLIST_ID" val="-1"/>
  <p:tag name="ARTICULATE_LOCK_SLIDE" val="0"/>
  <p:tag name="ARTICULATE_SLIDE_GUID" val="b654b095-a070-4cb9-b238-c3162ce87031"/>
  <p:tag name="AQP_TRAP" val="0"/>
  <p:tag name="AQP_ATTEMPTS" val="3"/>
  <p:tag name="ARTICULATE_SLIDE_NAV" val="14"/>
</p:tagLst>
</file>

<file path=ppt/tags/tag29.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rmerritt\AppData\Local\Temp\articulate\presenter\imgtemp\clYy1qiW_files\slide0001_image001.jpg"/>
</p:tagLst>
</file>

<file path=ppt/tags/tag30.xml><?xml version="1.0" encoding="utf-8"?>
<p:tagLst xmlns:a="http://schemas.openxmlformats.org/drawingml/2006/main" xmlns:r="http://schemas.openxmlformats.org/officeDocument/2006/relationships" xmlns:p="http://schemas.openxmlformats.org/presentationml/2006/main">
  <p:tag name="ART_QM_A" val="1"/>
</p:tagLst>
</file>

<file path=ppt/tags/tag31.xml><?xml version="1.0" encoding="utf-8"?>
<p:tagLst xmlns:a="http://schemas.openxmlformats.org/drawingml/2006/main" xmlns:r="http://schemas.openxmlformats.org/officeDocument/2006/relationships" xmlns:p="http://schemas.openxmlformats.org/presentationml/2006/main">
  <p:tag name="ART_QM_B" val="1"/>
</p:tagLst>
</file>

<file path=ppt/tags/tag32.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04e4c869-02bd-48ba-99b2-bdf6411794a6"/>
  <p:tag name="ARTICULATE_SLIDE_NAV" val="15"/>
</p:tagLst>
</file>

<file path=ppt/tags/tag33.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98628d7f-a5a6-4574-9880-6832132ff0ae"/>
  <p:tag name="ARTICULATE_SLIDE_NAV" val="16"/>
</p:tagLst>
</file>

<file path=ppt/tags/tag34.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4"/>
  <p:tag name="QUIZMAKER_QUIZ_FILENAME" val="C:\Users\rmerritt\Desktop\Question # 4.quiz"/>
  <p:tag name="QUIZMAKER_QUIZ_SLIDE_ID" val="294"/>
  <p:tag name="QUIZMAKER_QUIZ_FORCE_UPDATE" val="0"/>
  <p:tag name="AQP_PASS_SCORE" val="80"/>
  <p:tag name="QUIZMAKER_LAST_MODIFY_DATE" val="40232.6065509259"/>
  <p:tag name="ELAPSEDTIME" val="0"/>
  <p:tag name="ARTICULATE_SLIDE_PAUSE" val="0"/>
  <p:tag name="ARTICULATE_NAV_LEVEL" val="1"/>
  <p:tag name="ARTICULATE_PLAYLIST_ID" val="-1"/>
  <p:tag name="ARTICULATE_LOCK_SLIDE" val="0"/>
  <p:tag name="ARTICULATE_SLIDE_GUID" val="7e192044-1ac2-43b9-a694-39b8c4cad3d8"/>
  <p:tag name="AQP_TRAP" val="0"/>
  <p:tag name="AQP_ATTEMPTS" val="3"/>
  <p:tag name="ARTICULATE_SLIDE_NAV" val="17"/>
</p:tagLst>
</file>

<file path=ppt/tags/tag35.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36.xml><?xml version="1.0" encoding="utf-8"?>
<p:tagLst xmlns:a="http://schemas.openxmlformats.org/drawingml/2006/main" xmlns:r="http://schemas.openxmlformats.org/officeDocument/2006/relationships" xmlns:p="http://schemas.openxmlformats.org/presentationml/2006/main">
  <p:tag name="ART_QM_A" val="1"/>
</p:tagLst>
</file>

<file path=ppt/tags/tag37.xml><?xml version="1.0" encoding="utf-8"?>
<p:tagLst xmlns:a="http://schemas.openxmlformats.org/drawingml/2006/main" xmlns:r="http://schemas.openxmlformats.org/officeDocument/2006/relationships" xmlns:p="http://schemas.openxmlformats.org/presentationml/2006/main">
  <p:tag name="ART_QM_B" val="1"/>
</p:tagLst>
</file>

<file path=ppt/tags/tag38.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aa689c43-5ea8-41cb-aebb-13ddacc434dc"/>
  <p:tag name="ARTICULATE_SLIDE_NAV" val="18"/>
</p:tagLst>
</file>

<file path=ppt/tags/tag39.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37fbdc57-a23f-4670-aab4-b953d4be3725"/>
  <p:tag name="ARTICULATE_SLIDE_NAV" val="19"/>
</p:tagLst>
</file>

<file path=ppt/tags/tag4.xml><?xml version="1.0" encoding="utf-8"?>
<p:tagLst xmlns:a="http://schemas.openxmlformats.org/drawingml/2006/main" xmlns:r="http://schemas.openxmlformats.org/officeDocument/2006/relationships" xmlns:p="http://schemas.openxmlformats.org/presentationml/2006/main">
  <p:tag name="EN_PROPERTIES_UNSET" val="1"/>
  <p:tag name="ARTICULATE_SLIDE_PAUSE" val="0"/>
  <p:tag name="ENGAGE_INTERACTION_TRAP" val="0"/>
  <p:tag name="ARTICULATE_SLIDE_GUID" val="78531a0f-b78b-42e9-abbe-2b02651bacc6"/>
  <p:tag name="OVERRIDE" val="ENGAGE_INTERACTION_SLIDE"/>
  <p:tag name="ENGAGE_INTERACTION_TITLE" val="Standard USII.6b"/>
  <p:tag name="ENGAGE_INTERACTION_FILENAME" val="C:\Users\rmerritt\Desktop\Standard USII.6b.intr"/>
  <p:tag name="ENGAGE_INTERACTION_SLIDE_ID" val="310"/>
  <p:tag name="ENGAGE_INTERACTION_FORCE_UPDATE" val="0"/>
  <p:tag name="ENGAGE_LAST_MODIFY_DATE" val="40235.8106018519"/>
  <p:tag name="ELAPSEDTIME" val="25"/>
  <p:tag name="ENGAGE_INTERACTION_FINISH_MESSAGE" val="Next Slide"/>
  <p:tag name="ENGAGE_INTERACTION_FINISH" val="1"/>
  <p:tag name="ARTICULATE_SLIDE_NAV" val="2"/>
</p:tagLst>
</file>

<file path=ppt/tags/tag40.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5"/>
  <p:tag name="QUIZMAKER_QUIZ_FILENAME" val="C:\Users\rmerritt\Desktop\Question # 5.quiz"/>
  <p:tag name="QUIZMAKER_QUIZ_SLIDE_ID" val="295"/>
  <p:tag name="QUIZMAKER_QUIZ_FORCE_UPDATE" val="0"/>
  <p:tag name="AQP_PASS_SCORE" val="80"/>
  <p:tag name="QUIZMAKER_LAST_MODIFY_DATE" val="40232.6088078704"/>
  <p:tag name="ELAPSEDTIME" val="0"/>
  <p:tag name="ARTICULATE_SLIDE_PAUSE" val="0"/>
  <p:tag name="ARTICULATE_NAV_LEVEL" val="1"/>
  <p:tag name="ARTICULATE_PLAYLIST_ID" val="-1"/>
  <p:tag name="ARTICULATE_LOCK_SLIDE" val="0"/>
  <p:tag name="ARTICULATE_SLIDE_GUID" val="a9b590c7-9d17-40c9-abcf-6325ead4e32b"/>
  <p:tag name="AQP_TRAP" val="0"/>
  <p:tag name="AQP_ATTEMPTS" val="3"/>
  <p:tag name="ARTICULATE_SLIDE_NAV" val="20"/>
</p:tagLst>
</file>

<file path=ppt/tags/tag41.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42.xml><?xml version="1.0" encoding="utf-8"?>
<p:tagLst xmlns:a="http://schemas.openxmlformats.org/drawingml/2006/main" xmlns:r="http://schemas.openxmlformats.org/officeDocument/2006/relationships" xmlns:p="http://schemas.openxmlformats.org/presentationml/2006/main">
  <p:tag name="ART_QM_A" val="1"/>
</p:tagLst>
</file>

<file path=ppt/tags/tag43.xml><?xml version="1.0" encoding="utf-8"?>
<p:tagLst xmlns:a="http://schemas.openxmlformats.org/drawingml/2006/main" xmlns:r="http://schemas.openxmlformats.org/officeDocument/2006/relationships" xmlns:p="http://schemas.openxmlformats.org/presentationml/2006/main">
  <p:tag name="ART_QM_B" val="1"/>
</p:tagLst>
</file>

<file path=ppt/tags/tag44.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3cd9d13e-785a-489d-b9a7-eab997741661"/>
  <p:tag name="ARTICULATE_SLIDE_NAV" val="21"/>
</p:tagLst>
</file>

<file path=ppt/tags/tag45.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1235503d-35d9-430d-bdf0-aaef2dfa8575"/>
  <p:tag name="ARTICULATE_SLIDE_NAV" val="22"/>
</p:tagLst>
</file>

<file path=ppt/tags/tag46.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6"/>
  <p:tag name="QUIZMAKER_QUIZ_FILENAME" val="C:\Users\rmerritt\Desktop\Question # 6.quiz"/>
  <p:tag name="QUIZMAKER_QUIZ_SLIDE_ID" val="296"/>
  <p:tag name="QUIZMAKER_QUIZ_FORCE_UPDATE" val="0"/>
  <p:tag name="AQP_PASS_SCORE" val="80"/>
  <p:tag name="QUIZMAKER_LAST_MODIFY_DATE" val="40232.6116203704"/>
  <p:tag name="ELAPSEDTIME" val="0"/>
  <p:tag name="ARTICULATE_SLIDE_PAUSE" val="0"/>
  <p:tag name="ARTICULATE_NAV_LEVEL" val="1"/>
  <p:tag name="ARTICULATE_PLAYLIST_ID" val="-1"/>
  <p:tag name="ARTICULATE_LOCK_SLIDE" val="0"/>
  <p:tag name="ARTICULATE_SLIDE_GUID" val="c6a60739-3620-4332-9052-545140ac6109"/>
  <p:tag name="AQP_TRAP" val="0"/>
  <p:tag name="AQP_ATTEMPTS" val="3"/>
  <p:tag name="ARTICULATE_SLIDE_NAV" val="23"/>
</p:tagLst>
</file>

<file path=ppt/tags/tag47.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48.xml><?xml version="1.0" encoding="utf-8"?>
<p:tagLst xmlns:a="http://schemas.openxmlformats.org/drawingml/2006/main" xmlns:r="http://schemas.openxmlformats.org/officeDocument/2006/relationships" xmlns:p="http://schemas.openxmlformats.org/presentationml/2006/main">
  <p:tag name="ART_QM_A" val="1"/>
</p:tagLst>
</file>

<file path=ppt/tags/tag49.xml><?xml version="1.0" encoding="utf-8"?>
<p:tagLst xmlns:a="http://schemas.openxmlformats.org/drawingml/2006/main" xmlns:r="http://schemas.openxmlformats.org/officeDocument/2006/relationships" xmlns:p="http://schemas.openxmlformats.org/presentationml/2006/main">
  <p:tag name="ART_QM_B" val="1"/>
</p:tagLst>
</file>

<file path=ppt/tags/tag5.xml><?xml version="1.0" encoding="utf-8"?>
<p:tagLst xmlns:a="http://schemas.openxmlformats.org/drawingml/2006/main" xmlns:r="http://schemas.openxmlformats.org/officeDocument/2006/relationships" xmlns:p="http://schemas.openxmlformats.org/presentationml/2006/main">
  <p:tag name="ENGAGE_PROPERTY" val="1"/>
  <p:tag name="ART_ENGAGE_A" val="1"/>
</p:tagLst>
</file>

<file path=ppt/tags/tag50.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3e31dcf9-969c-4f14-80f9-bf115f1c5653"/>
  <p:tag name="ARTICULATE_SLIDE_NAV" val="24"/>
</p:tagLst>
</file>

<file path=ppt/tags/tag51.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0567c7de-7e6d-488a-a392-12cf23c02108"/>
  <p:tag name="ARTICULATE_SLIDE_NAV" val="25"/>
</p:tagLst>
</file>

<file path=ppt/tags/tag52.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7"/>
  <p:tag name="QUIZMAKER_QUIZ_FILENAME" val="C:\Users\rmerritt\Desktop\Question # 7.quiz"/>
  <p:tag name="QUIZMAKER_QUIZ_SLIDE_ID" val="297"/>
  <p:tag name="QUIZMAKER_QUIZ_FORCE_UPDATE" val="0"/>
  <p:tag name="AQP_PASS_SCORE" val="80"/>
  <p:tag name="QUIZMAKER_LAST_MODIFY_DATE" val="40232.6143402778"/>
  <p:tag name="ELAPSEDTIME" val="0"/>
  <p:tag name="ARTICULATE_SLIDE_PAUSE" val="0"/>
  <p:tag name="ARTICULATE_NAV_LEVEL" val="1"/>
  <p:tag name="ARTICULATE_PLAYLIST_ID" val="-1"/>
  <p:tag name="ARTICULATE_LOCK_SLIDE" val="0"/>
  <p:tag name="ARTICULATE_SLIDE_GUID" val="149b16bb-fb6e-4fa4-8035-8cde3efbcd00"/>
  <p:tag name="AQP_TRAP" val="0"/>
  <p:tag name="AQP_ATTEMPTS" val="3"/>
  <p:tag name="ARTICULATE_SLIDE_NAV" val="26"/>
</p:tagLst>
</file>

<file path=ppt/tags/tag53.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54.xml><?xml version="1.0" encoding="utf-8"?>
<p:tagLst xmlns:a="http://schemas.openxmlformats.org/drawingml/2006/main" xmlns:r="http://schemas.openxmlformats.org/officeDocument/2006/relationships" xmlns:p="http://schemas.openxmlformats.org/presentationml/2006/main">
  <p:tag name="ART_QM_A" val="1"/>
</p:tagLst>
</file>

<file path=ppt/tags/tag55.xml><?xml version="1.0" encoding="utf-8"?>
<p:tagLst xmlns:a="http://schemas.openxmlformats.org/drawingml/2006/main" xmlns:r="http://schemas.openxmlformats.org/officeDocument/2006/relationships" xmlns:p="http://schemas.openxmlformats.org/presentationml/2006/main">
  <p:tag name="ART_QM_B" val="1"/>
</p:tagLst>
</file>

<file path=ppt/tags/tag56.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40b1909c-bc51-4ecf-9bdb-7b1c7e0aab3f"/>
  <p:tag name="ARTICULATE_SLIDE_NAV" val="27"/>
</p:tagLst>
</file>

<file path=ppt/tags/tag57.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135fc609-4f22-4137-a7c8-7f576c68d1b6"/>
  <p:tag name="ARTICULATE_SLIDE_NAV" val="28"/>
</p:tagLst>
</file>

<file path=ppt/tags/tag58.xml><?xml version="1.0" encoding="utf-8"?>
<p:tagLst xmlns:a="http://schemas.openxmlformats.org/drawingml/2006/main" xmlns:r="http://schemas.openxmlformats.org/officeDocument/2006/relationships" xmlns:p="http://schemas.openxmlformats.org/presentationml/2006/main">
  <p:tag name="QM_PROPERTIES_UNSET" val="1"/>
  <p:tag name="AQP_PASS_ACTION" val="2"/>
  <p:tag name="AQP_FAIL_ACTION" val="2"/>
  <p:tag name="OVERRIDE" val="QUIZMAKER_QUIZ_SLIDE"/>
  <p:tag name="QUIZMAKER_QUIZ_TITLE" val="Question # 8"/>
  <p:tag name="QUIZMAKER_QUIZ_FILENAME" val="C:\Users\rmerritt\Desktop\Question # 82.quiz"/>
  <p:tag name="QUIZMAKER_QUIZ_SLIDE_ID" val="299"/>
  <p:tag name="QUIZMAKER_QUIZ_FORCE_UPDATE" val="0"/>
  <p:tag name="AQP_PASS_SCORE" val="80"/>
  <p:tag name="QUIZMAKER_LAST_MODIFY_DATE" val="40232.6615972222"/>
  <p:tag name="ELAPSEDTIME" val="0"/>
  <p:tag name="ARTICULATE_SLIDE_PAUSE" val="0"/>
  <p:tag name="ARTICULATE_NAV_LEVEL" val="1"/>
  <p:tag name="ARTICULATE_PLAYLIST_ID" val="-1"/>
  <p:tag name="ARTICULATE_LOCK_SLIDE" val="0"/>
  <p:tag name="ARTICULATE_SLIDE_GUID" val="0e59b1a6-eeaa-45a5-a04a-c9a6a8e28c5c"/>
  <p:tag name="AQP_TRAP" val="0"/>
  <p:tag name="AQP_ATTEMPTS" val="3"/>
  <p:tag name="ARTICULATE_SLIDE_NAV" val="29"/>
</p:tagLst>
</file>

<file path=ppt/tags/tag59.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6.xml><?xml version="1.0" encoding="utf-8"?>
<p:tagLst xmlns:a="http://schemas.openxmlformats.org/drawingml/2006/main" xmlns:r="http://schemas.openxmlformats.org/officeDocument/2006/relationships" xmlns:p="http://schemas.openxmlformats.org/presentationml/2006/main">
  <p:tag name="ART_ENGAGE_A" val="1"/>
</p:tagLst>
</file>

<file path=ppt/tags/tag60.xml><?xml version="1.0" encoding="utf-8"?>
<p:tagLst xmlns:a="http://schemas.openxmlformats.org/drawingml/2006/main" xmlns:r="http://schemas.openxmlformats.org/officeDocument/2006/relationships" xmlns:p="http://schemas.openxmlformats.org/presentationml/2006/main">
  <p:tag name="ART_QM_A" val="1"/>
</p:tagLst>
</file>

<file path=ppt/tags/tag61.xml><?xml version="1.0" encoding="utf-8"?>
<p:tagLst xmlns:a="http://schemas.openxmlformats.org/drawingml/2006/main" xmlns:r="http://schemas.openxmlformats.org/officeDocument/2006/relationships" xmlns:p="http://schemas.openxmlformats.org/presentationml/2006/main">
  <p:tag name="ART_QM_B" val="1"/>
</p:tagLst>
</file>

<file path=ppt/tags/tag62.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0566176a-1e57-47ac-8514-98b270e2a21d"/>
  <p:tag name="ARTICULATE_SLIDE_NAV" val="30"/>
</p:tagLst>
</file>

<file path=ppt/tags/tag63.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RTICULATE_LOCK_SLIDE" val="0"/>
  <p:tag name="ARTICULATE_SLIDE_GUID" val="bd13b135-3025-46bb-b4c4-bcd448a4c6a7"/>
  <p:tag name="ARTICULATE_SLIDE_NAV" val="31"/>
</p:tagLst>
</file>

<file path=ppt/tags/tag64.xml><?xml version="1.0" encoding="utf-8"?>
<p:tagLst xmlns:a="http://schemas.openxmlformats.org/drawingml/2006/main" xmlns:r="http://schemas.openxmlformats.org/officeDocument/2006/relationships" xmlns:p="http://schemas.openxmlformats.org/presentationml/2006/main">
  <p:tag name="QM_PROPERTIES_UNSET" val="1"/>
  <p:tag name="OVERRIDE" val="QUIZMAKER_QUIZ_SLIDE"/>
  <p:tag name="QUIZMAKER_QUIZ_TITLE" val="Question # 9"/>
  <p:tag name="QUIZMAKER_QUIZ_FILENAME" val="C:\Users\rmerritt\Desktop\Question # 9.quiz"/>
  <p:tag name="QUIZMAKER_QUIZ_SLIDE_ID" val="298"/>
  <p:tag name="QUIZMAKER_QUIZ_FORCE_UPDATE" val="0"/>
  <p:tag name="AQP_PASS_SCORE" val="80"/>
  <p:tag name="QUIZMAKER_LAST_MODIFY_DATE" val="40232.6578125"/>
  <p:tag name="ELAPSEDTIME" val="0"/>
  <p:tag name="AQP_PASS_ACTION" val="2"/>
  <p:tag name="AQP_FAIL_ACTION" val="2"/>
  <p:tag name="ARTICULATE_SLIDE_PAUSE" val="0"/>
  <p:tag name="ARTICULATE_NAV_LEVEL" val="1"/>
  <p:tag name="ARTICULATE_PLAYLIST_ID" val="-1"/>
  <p:tag name="ARTICULATE_LOCK_SLIDE" val="0"/>
  <p:tag name="ARTICULATE_SLIDE_GUID" val="e9f2a8ea-6965-4347-9336-08f4fde24e00"/>
  <p:tag name="AQP_TRAP" val="0"/>
  <p:tag name="AQP_ATTEMPTS" val="3"/>
  <p:tag name="ARTICULATE_SLIDE_NAV" val="32"/>
</p:tagLst>
</file>

<file path=ppt/tags/tag65.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66.xml><?xml version="1.0" encoding="utf-8"?>
<p:tagLst xmlns:a="http://schemas.openxmlformats.org/drawingml/2006/main" xmlns:r="http://schemas.openxmlformats.org/officeDocument/2006/relationships" xmlns:p="http://schemas.openxmlformats.org/presentationml/2006/main">
  <p:tag name="ART_QM_A" val="1"/>
</p:tagLst>
</file>

<file path=ppt/tags/tag67.xml><?xml version="1.0" encoding="utf-8"?>
<p:tagLst xmlns:a="http://schemas.openxmlformats.org/drawingml/2006/main" xmlns:r="http://schemas.openxmlformats.org/officeDocument/2006/relationships" xmlns:p="http://schemas.openxmlformats.org/presentationml/2006/main">
  <p:tag name="ART_QM_B" val="1"/>
</p:tagLst>
</file>

<file path=ppt/tags/tag68.xml><?xml version="1.0" encoding="utf-8"?>
<p:tagLst xmlns:a="http://schemas.openxmlformats.org/drawingml/2006/main" xmlns:r="http://schemas.openxmlformats.org/officeDocument/2006/relationships" xmlns:p="http://schemas.openxmlformats.org/presentationml/2006/main">
  <p:tag name="QM_PROPERTIES_UNSET" val="1"/>
  <p:tag name="OVERRIDE" val="QUIZMAKER_QUIZ_SLIDE"/>
  <p:tag name="QUIZMAKER_QUIZ_TITLE" val="The Holocaust: A Teenager's Experience"/>
  <p:tag name="QUIZMAKER_QUIZ_FILENAME" val="C:\Users\rmerritt\Desktop\The Holocaust_ A Teenager's Experience.quiz"/>
  <p:tag name="QUIZMAKER_QUIZ_SLIDE_ID" val="289"/>
  <p:tag name="QUIZMAKER_QUIZ_FORCE_UPDATE" val="0"/>
  <p:tag name="AQP_PASS_SCORE" val="80"/>
  <p:tag name="QUIZMAKER_LAST_MODIFY_DATE" val="40232.5660648148"/>
  <p:tag name="ELAPSEDTIME" val="0"/>
  <p:tag name="AQP_FAIL_ACTION_SLIDEID" val="268"/>
  <p:tag name="AQP_PASS_ACTION" val="2"/>
  <p:tag name="ARTICULATE_SLIDE_PAUSE" val="0"/>
  <p:tag name="ARTICULATE_NAV_LEVEL" val="1"/>
  <p:tag name="ARTICULATE_PLAYLIST_ID" val="-1"/>
  <p:tag name="ARTICULATE_LOCK_SLIDE" val="0"/>
  <p:tag name="AQP_ATTEMPTS" val="3"/>
  <p:tag name="ARTICULATE_SLIDE_GUID" val="6762ecef-7617-4818-b522-948ce42cd781"/>
  <p:tag name="AQP_FAIL_ACTION" val="0"/>
  <p:tag name="AQP_TRAP" val="0"/>
  <p:tag name="ARTICULATE_SLIDE_NAV" val="33"/>
</p:tagLst>
</file>

<file path=ppt/tags/tag69.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7.xml><?xml version="1.0" encoding="utf-8"?>
<p:tagLst xmlns:a="http://schemas.openxmlformats.org/drawingml/2006/main" xmlns:r="http://schemas.openxmlformats.org/officeDocument/2006/relationships" xmlns:p="http://schemas.openxmlformats.org/presentationml/2006/main">
  <p:tag name="ART_ENGAGE_B" val="1"/>
</p:tagLst>
</file>

<file path=ppt/tags/tag70.xml><?xml version="1.0" encoding="utf-8"?>
<p:tagLst xmlns:a="http://schemas.openxmlformats.org/drawingml/2006/main" xmlns:r="http://schemas.openxmlformats.org/officeDocument/2006/relationships" xmlns:p="http://schemas.openxmlformats.org/presentationml/2006/main">
  <p:tag name="ART_QM_A" val="1"/>
</p:tagLst>
</file>

<file path=ppt/tags/tag71.xml><?xml version="1.0" encoding="utf-8"?>
<p:tagLst xmlns:a="http://schemas.openxmlformats.org/drawingml/2006/main" xmlns:r="http://schemas.openxmlformats.org/officeDocument/2006/relationships" xmlns:p="http://schemas.openxmlformats.org/presentationml/2006/main">
  <p:tag name="ART_QM_B" val="1"/>
</p:tagLst>
</file>

<file path=ppt/tags/tag72.xml><?xml version="1.0" encoding="utf-8"?>
<p:tagLst xmlns:a="http://schemas.openxmlformats.org/drawingml/2006/main" xmlns:r="http://schemas.openxmlformats.org/officeDocument/2006/relationships" xmlns:p="http://schemas.openxmlformats.org/presentationml/2006/main">
  <p:tag name="EN_PROPERTIES_UNSET" val="1"/>
  <p:tag name="ARTICULATE_SLIDE_PAUSE" val="0"/>
  <p:tag name="ENGAGE_INTERACTION_TRAP" val="1"/>
  <p:tag name="ENGAGE_INTERACTION_FINISH" val="2"/>
  <p:tag name="ENGAGE_INTERACTION_FINISH_MESSAGE" val="Next Slide"/>
  <p:tag name="ARTICULATE_SLIDE_GUID" val="770f1cbb-94aa-4f61-9b0e-2ae4de1d493f"/>
  <p:tag name="OVERRIDE" val="ENGAGE_INTERACTION_SLIDE"/>
  <p:tag name="ENGAGE_INTERACTION_TITLE" val="History of the Holocaust"/>
  <p:tag name="ENGAGE_INTERACTION_FILENAME" val="C:\Users\rmerritt\Desktop\History of the Holocaust.intr"/>
  <p:tag name="ENGAGE_INTERACTION_SLIDE_ID" val="301"/>
  <p:tag name="ENGAGE_INTERACTION_FORCE_UPDATE" val="0"/>
  <p:tag name="ENGAGE_LAST_MODIFY_DATE" val="40233.5427777778"/>
  <p:tag name="ELAPSEDTIME" val="75"/>
  <p:tag name="ARTICULATE_SLIDE_NAV" val="34"/>
</p:tagLst>
</file>

<file path=ppt/tags/tag73.xml><?xml version="1.0" encoding="utf-8"?>
<p:tagLst xmlns:a="http://schemas.openxmlformats.org/drawingml/2006/main" xmlns:r="http://schemas.openxmlformats.org/officeDocument/2006/relationships" xmlns:p="http://schemas.openxmlformats.org/presentationml/2006/main">
  <p:tag name="ENGAGE_PROPERTY" val="1"/>
  <p:tag name="ART_ENGAGE_A" val="1"/>
</p:tagLst>
</file>

<file path=ppt/tags/tag74.xml><?xml version="1.0" encoding="utf-8"?>
<p:tagLst xmlns:a="http://schemas.openxmlformats.org/drawingml/2006/main" xmlns:r="http://schemas.openxmlformats.org/officeDocument/2006/relationships" xmlns:p="http://schemas.openxmlformats.org/presentationml/2006/main">
  <p:tag name="ART_ENGAGE_A" val="1"/>
</p:tagLst>
</file>

<file path=ppt/tags/tag75.xml><?xml version="1.0" encoding="utf-8"?>
<p:tagLst xmlns:a="http://schemas.openxmlformats.org/drawingml/2006/main" xmlns:r="http://schemas.openxmlformats.org/officeDocument/2006/relationships" xmlns:p="http://schemas.openxmlformats.org/presentationml/2006/main">
  <p:tag name="ART_ENGAGE_B" val="1"/>
</p:tagLst>
</file>

<file path=ppt/tags/tag76.xml><?xml version="1.0" encoding="utf-8"?>
<p:tagLst xmlns:a="http://schemas.openxmlformats.org/drawingml/2006/main" xmlns:r="http://schemas.openxmlformats.org/officeDocument/2006/relationships" xmlns:p="http://schemas.openxmlformats.org/presentationml/2006/main">
  <p:tag name="QM_PROPERTIES_UNSET" val="1"/>
  <p:tag name="ARTICULATE_SLIDE_PAUSE" val="0"/>
  <p:tag name="AQP_PASS_ACTION" val="2"/>
  <p:tag name="AQP_FAIL_ACTION" val="2"/>
  <p:tag name="ARTICULATE_SLIDE_GUID" val="f6a38ae1-1c65-4a14-9a6b-e5d2b1729189"/>
  <p:tag name="OVERRIDE" val="QUIZMAKER_QUIZ_SLIDE"/>
  <p:tag name="QUIZMAKER_QUIZ_TITLE" val="Holocaust Vocabulary Sort"/>
  <p:tag name="QUIZMAKER_QUIZ_FILENAME" val="C:\Users\rmerritt\Desktop\Holocaust Vocabulary Sort.quiz"/>
  <p:tag name="QUIZMAKER_QUIZ_SLIDE_ID" val="302"/>
  <p:tag name="QUIZMAKER_QUIZ_FORCE_UPDATE" val="0"/>
  <p:tag name="AQP_PASS_SCORE" val="80"/>
  <p:tag name="QUIZMAKER_LAST_MODIFY_DATE" val="40232.7066319444"/>
  <p:tag name="ELAPSEDTIME" val="0"/>
  <p:tag name="AQP_ATTEMPTS" val="3"/>
  <p:tag name="AQP_TRAP" val="0"/>
  <p:tag name="ARTICULATE_SLIDE_NAV" val="35"/>
</p:tagLst>
</file>

<file path=ppt/tags/tag77.xml><?xml version="1.0" encoding="utf-8"?>
<p:tagLst xmlns:a="http://schemas.openxmlformats.org/drawingml/2006/main" xmlns:r="http://schemas.openxmlformats.org/officeDocument/2006/relationships" xmlns:p="http://schemas.openxmlformats.org/presentationml/2006/main">
  <p:tag name="QM_PROPERTY" val="1"/>
  <p:tag name="ART_QM_A" val="1"/>
</p:tagLst>
</file>

<file path=ppt/tags/tag78.xml><?xml version="1.0" encoding="utf-8"?>
<p:tagLst xmlns:a="http://schemas.openxmlformats.org/drawingml/2006/main" xmlns:r="http://schemas.openxmlformats.org/officeDocument/2006/relationships" xmlns:p="http://schemas.openxmlformats.org/presentationml/2006/main">
  <p:tag name="ART_QM_A" val="1"/>
</p:tagLst>
</file>

<file path=ppt/tags/tag79.xml><?xml version="1.0" encoding="utf-8"?>
<p:tagLst xmlns:a="http://schemas.openxmlformats.org/drawingml/2006/main" xmlns:r="http://schemas.openxmlformats.org/officeDocument/2006/relationships" xmlns:p="http://schemas.openxmlformats.org/presentationml/2006/main">
  <p:tag name="ART_QM_B" val="1"/>
</p:tagLst>
</file>

<file path=ppt/tags/tag8.xml><?xml version="1.0" encoding="utf-8"?>
<p:tagLst xmlns:a="http://schemas.openxmlformats.org/drawingml/2006/main" xmlns:r="http://schemas.openxmlformats.org/officeDocument/2006/relationships" xmlns:p="http://schemas.openxmlformats.org/presentationml/2006/main">
  <p:tag name="ARTICULATE_SLIDE_PAUSE" val="1"/>
  <p:tag name="ARTICULATE_SLIDE_GUID" val="2adacf6e-544e-430e-8402-310d14a028ef"/>
  <p:tag name="ARTICULATE_SLIDE_NAV" val="3"/>
</p:tagLst>
</file>

<file path=ppt/tags/tag80.xml><?xml version="1.0" encoding="utf-8"?>
<p:tagLst xmlns:a="http://schemas.openxmlformats.org/drawingml/2006/main" xmlns:r="http://schemas.openxmlformats.org/officeDocument/2006/relationships" xmlns:p="http://schemas.openxmlformats.org/presentationml/2006/main">
  <p:tag name="ARTICULATE_SLIDE_GUID" val="d92be89b-fc38-4dcc-89a6-d45a85069367"/>
  <p:tag name="INTERACTION_ID" val="306"/>
  <p:tag name="OVERRIDE" val="INTERACTION"/>
  <p:tag name="INTERACTION_TYPE" val="Sequence"/>
  <p:tag name="INTERACTION_TITLE" val="Sequence"/>
  <p:tag name="INTERACTION_TIME" val="60"/>
  <p:tag name="INTERACTION_REFERENCE_SET" val="0"/>
  <p:tag name="INTERACTION_TRAP" val="false"/>
  <p:tag name="INTERACTION_PASSING_SCORE" val="80"/>
  <p:tag name="INTERACTION_PASS_FB" val="Congratulations, you have passed."/>
  <p:tag name="INTERACTION_FAIL_FB" val="You did not pass."/>
  <p:tag name="INTERACTION_SUMMARY_SLIDE" val="1"/>
  <p:tag name="INTERACTION_AUDIO_EFFECTS" val="1"/>
  <p:tag name="INTERACTION_SHOW_INSTRUCTIONS" val="true"/>
  <p:tag name="INTERACTION_SHOW_CUSTOM_INSTRUCTION" val="false"/>
  <p:tag name="INTERACTION_NO_OF_QUESTIONS" val="11"/>
  <p:tag name="INTERACTION_Q_1" val="1933"/>
  <p:tag name="INTERACTION_ANS_1" val="0"/>
  <p:tag name="INTERACTION_ANS_1_1" val="Adolf Hitler was elected Chancellor of Germany"/>
  <p:tag name="INTERACTION_ANS_1_2" val="The first concentration camp was opened at Dachau in Germany"/>
  <p:tag name="INTERACTION_ANS_1_3" val="Germans were told not to buy from Jewish shops or businesses"/>
  <p:tag name="INTERACTION_ANS_1_4" val="Homeless, alcoholic and unemployed people were sent to concentration camps"/>
  <p:tag name="INTERACTION_REFERENCE_1" val="-1"/>
  <p:tag name="INTERACTION_TIME_1" val="180"/>
  <p:tag name="INTERACTION_Q_2" val="1934"/>
  <p:tag name="INTERACTION_ANS_2" val="0"/>
  <p:tag name="INTERACTION_ANS_2_1" val="10 year non-aggression pact signed with Poland"/>
  <p:tag name="INTERACTION_ANS_2_2" val="After 230 years of continuous publications, Germany's leading newspaper, owned by a Jewish firm, goes out of business"/>
  <p:tag name="INTERACTION_ANS_2_3" val="Nuremburg court sentences a non-Jewish wife of a Jew to four months in prison as a &quot;race-defiling female&quot;"/>
  <p:tag name="INTERACTION_ANS_2_4" val="Hitler meets with Mussolini for the first time."/>
  <p:tag name="INTERACTION_ANS_2_5" val="German Army put on state of alert, pressuring for a purge of government leaders"/>
  <p:tag name="INTERACTION_ANS_2_6" val="Hitler has his friend and aly in launching the Third Reich, Chief of Staff Emst Roehm, shot in the name of putting down a conspiracy"/>
  <p:tag name="INTERACTION_REFERENCE_2" val="-1"/>
  <p:tag name="INTERACTION_TIME_2" val="180"/>
  <p:tag name="INTERACTION_Q_3" val="1935"/>
  <p:tag name="INTERACTION_ANS_3" val="0"/>
  <p:tag name="INTERACTION_ANS_3_1" val="The Soviet Union discontinues food rationing cards."/>
  <p:tag name="INTERACTION_ANS_3_2" val="The Zurich city council requests the Swiss government to prohibit anti-Jewish demonstrations and publications of antisemitic literature"/>
  <p:tag name="INTERACTION_ANS_3_3" val="Abyssinia (Ethiopia) requests the assistance of the League of Nations intis conflict with Italy."/>
  <p:tag name="INTERACTION_ANS_3_4" val="The American Jewish committee reports that the Jewish situation in Austria has worsened since Kurt Von Schuschnigg too over."/>
  <p:tag name="INTERACTION_ANS_3_5" val="Columbia Haus prison in Berlin becomes a concentration camp under the direct control of the Gestapo."/>
  <p:tag name="INTERACTION_REFERENCE_3" val="-1"/>
  <p:tag name="INTERACTION_TIME_3" val="180"/>
  <p:tag name="INTERACTION_Q_4" val="1938"/>
  <p:tag name="INTERACTION_ANS_4" val="0"/>
  <p:tag name="INTERACTION_ANS_4_1" val="Following Anschluss which joined Germany and Austria, Jews in Austria were persecuted and victimised."/>
  <p:tag name="INTERACTION_ANS_4_2" val="The Jewish synagogue in Munich was destroyed."/>
  <p:tag name="INTERACTION_ANS_4_3" val="The passports of all Austrian and German Jews had to be stamped with a large red letter &quot;J&quot;."/>
  <p:tag name="INTERACTION_ANS_4_4" val="A night of extreme violence- Approximately 100 Jews were murdered-windows of shops all over Germany and Austria were smashed."/>
  <p:tag name="INTERACTION_ANS_4_5" val="Jews were made to pay one billion marks for the damage caused by Kristallnacht."/>
  <p:tag name="INTERACTION_ANS_4_6" val="An order was issued that stated that Jewish children should not be allowed to attend non-Jewish German schools."/>
  <p:tag name="INTERACTION_REFERENCE_4" val="-1"/>
  <p:tag name="INTERACTION_TIME_4" val="180"/>
  <p:tag name="INTERACTION_Q_5" val="1939"/>
  <p:tag name="INTERACTION_ANS_5" val="0"/>
  <p:tag name="INTERACTION_ANS_5_1" val="Jews living in Austria and Czechoslovakia were sent to Poland."/>
  <p:tag name="INTERACTION_ANS_5_2" val="Jews in Poland were forced to sew a yellow star onto their clothes so they could be easily identified."/>
  <p:tag name="INTERACTION_REFERENCE_5" val="-1"/>
  <p:tag name="INTERACTION_TIME_5" val="180"/>
  <p:tag name="INTERACTION_Q_6" val="1940"/>
  <p:tag name="INTERACTION_ANS_6" val="0"/>
  <p:tag name="INTERACTION_ANS_6_1" val="Jews in German occupied countries were persecuted by the Nazis and many were sent to concentration camps."/>
  <p:tag name="INTERACTION_ANS_6_2" val="A new concentration camp, Auschwitz, opened."/>
  <p:tag name="INTERACTION_ANS_6_3" val="The Warsaw Ghetto was sealed off.  There were around 400,000 Jewish people inside"/>
  <p:tag name="INTERACTION_REFERENCE_6" val="-1"/>
  <p:tag name="INTERACTION_TIME_6" val="180"/>
  <p:tag name="INTERACTION_Q_7" val="1941"/>
  <p:tag name="INTERACTION_ANS_7" val="0"/>
  <p:tag name="INTERACTION_ANS_7_1" val="The Einsatzgruppen (killing squads) began rounding up and murdering Jews in Russia.  33,000 Jews are murdered in two days at Babi Yar new Kiev."/>
  <p:tag name="INTERACTION_ANS_7_2" val="Reinhard Heydrich chosen to implement &quot;Final Solution&quot;."/>
  <p:tag name="INTERACTION_ANS_7_3" val="The first &quot;Death Camp&quot; was opened at Chelmno."/>
  <p:tag name="INTERACTION_REFERENCE_7" val="-1"/>
  <p:tag name="INTERACTION_TIME_7" val="180"/>
  <p:tag name="INTERACTION_Q_8" val="1942"/>
  <p:tag name="INTERACTION_ANS_8" val="0"/>
  <p:tag name="INTERACTION_ANS_8_1" val="Mass-gassing of Jews began at Auschwitz-Birkenau"/>
  <p:tag name="INTERACTION_ANS_8_2" val="Jews from all over occupied Europe were sent to Death Camps"/>
  <p:tag name="INTERACTION_REFERENCE_8" val="-1"/>
  <p:tag name="INTERACTION_TIME_8" val="180"/>
  <p:tag name="INTERACTION_Q_9" val="1943"/>
  <p:tag name="INTERACTION_ANS_9" val="0"/>
  <p:tag name="INTERACTION_ANS_9_1" val="An order was issued for gypsies to be sent to concentration camps."/>
  <p:tag name="INTERACTION_ANS_9_2" val="An order was issued to empty the Warsaw Ghetto and deport the inmates to Treblinka.  "/>
  <p:tag name="INTERACTION_ANS_9_3" val="Following the deportation of some Warsaw Jews, news leaked back to those remaining in the Ghettos of mass killings."/>
  <p:tag name="INTERACTION_ANS_9_4" val="A group of about 750 mainly young people decided that they had nothing to lose by resisting deportation."/>
  <p:tag name="INTERACTION_ANS_9_5" val="Using weapons smuggled into the Ghetto, they fired on German troops who tried to round up inmates for deportation."/>
  <p:tag name="INTERACTION_ANS_9_6" val="They held out for nearly a  month before they were taken by the Nazis and shot or sent to death camps."/>
  <p:tag name="INTERACTION_ANS_9_7" val="With the Russians advancing from the East, many &quot;Death Camps&quot; were closed and evidence destroyed."/>
  <p:tag name="INTERACTION_REFERENCE_9" val="-1"/>
  <p:tag name="INTERACTION_TIME_9" val="180"/>
  <p:tag name="INTERACTION_Q_10" val="1944"/>
  <p:tag name="INTERACTION_ANS_10" val="0"/>
  <p:tag name="INTERACTION_ANS_10_1" val="440,000 Hungarian Jews were transported to Auschwitz"/>
  <p:tag name="INTERACTION_ANS_10_2" val="The gas chambers at Auschwitz were used for the last time."/>
  <p:tag name="INTERACTION_REFERENCE_10" val="-1"/>
  <p:tag name="INTERACTION_TIME_10" val="180"/>
  <p:tag name="INTERACTION_Q_11" val="1945"/>
  <p:tag name="INTERACTION_ANS_11" val="0"/>
  <p:tag name="INTERACTION_ANS_11_1" val="Faced with impending defeat, Hitler committed suicide."/>
  <p:tag name="INTERACTION_ANS_11_2" val="Germany surrendered and the war in Europe was over."/>
  <p:tag name="INTERACTION_ANS_11_3" val="Surviving Nazi leaders were put on trial at Nuremburg."/>
  <p:tag name="INTERACTION_REFERENCE_11" val="-1"/>
  <p:tag name="INTERACTION_TIME_11" val="180"/>
  <p:tag name="ARTICULATE_SLIDE_NAV" val="36"/>
</p:tagLst>
</file>

<file path=ppt/tags/tag81.xml><?xml version="1.0" encoding="utf-8"?>
<p:tagLst xmlns:a="http://schemas.openxmlformats.org/drawingml/2006/main" xmlns:r="http://schemas.openxmlformats.org/officeDocument/2006/relationships" xmlns:p="http://schemas.openxmlformats.org/presentationml/2006/main">
  <p:tag name="ARTICULATE_SLIDE_GUID" val="43d7ba0b-269f-455c-a886-e6655b27b90e"/>
  <p:tag name="INTERACTION_ID" val="307"/>
  <p:tag name="OVERRIDE" val="INTERACTION"/>
  <p:tag name="INTERACTION_TYPE" val="Word Quiz"/>
  <p:tag name="INTERACTION_TITLE" val="Holocaust Vocabulary Word Quiz"/>
  <p:tag name="INTERACTION_TIME" val="300"/>
  <p:tag name="INTERACTION_REFERENCE_SET" val="0"/>
  <p:tag name="INTERACTION_TRAP" val="false"/>
  <p:tag name="INTERACTION_PASSING_SCORE" val="80"/>
  <p:tag name="INTERACTION_PASS_FB" val="Congratulations, you have passed."/>
  <p:tag name="INTERACTION_FAIL_FB" val="You did not pass."/>
  <p:tag name="INTERACTION_SUMMARY_SLIDE" val="1"/>
  <p:tag name="INTERACTION_AUDIO_EFFECTS" val="0"/>
  <p:tag name="INTERACTION_SHOW_INSTRUCTIONS" val="true"/>
  <p:tag name="INTERACTION_SHOW_CUSTOM_INSTRUCTION" val="false"/>
  <p:tag name="INTERACTION_NO_OF_QUESTIONS" val="20"/>
  <p:tag name="INTERACTION_Q_1" val="Britain, the United States, and Soviet Union and twenty-three other countries that fought the Axis of powers led by Germany, Italy, and Japan during the Second World War."/>
  <p:tag name="INTERACTION_ANS_1" val="0"/>
  <p:tag name="INTERACTION_ANS_1_1" val="Allies"/>
  <p:tag name="INTERACTION_REFERENCE_1" val="-1"/>
  <p:tag name="INTERACTION_TIME_1" val="300"/>
  <p:tag name="INTERACTION_Q_2" val="Hostility, prejudice, or discrimination against Jewish people or Judaism. The term &quot;Semitic&quot; refers to the descendents of Shem, a common ancestor of Middle Eastern Europe peoples, but is now used specifically to refer to Jews."/>
  <p:tag name="INTERACTION_ANS_2" val="0"/>
  <p:tag name="INTERACTION_ANS_2_1" val="antisemitism"/>
  <p:tag name="INTERACTION_REFERENCE_2" val="-1"/>
  <p:tag name="INTERACTION_TIME_2" val="300"/>
  <p:tag name="INTERACTION_Q_3" val="A well known Nazi concentration camp ( the largest, in fact) located in Poland, near Krokow."/>
  <p:tag name="INTERACTION_ANS_3" val="0"/>
  <p:tag name="INTERACTION_ANS_3_1" val="Auschwitz"/>
  <p:tag name="INTERACTION_REFERENCE_3" val="-1"/>
  <p:tag name="INTERACTION_TIME_3" val="300"/>
  <p:tag name="INTERACTION_Q_4" val="A death camp in Poland where 500,000 Jews were killed in gas chambers."/>
  <p:tag name="INTERACTION_ANS_4" val="0"/>
  <p:tag name="INTERACTION_ANS_4_1" val="Belzec"/>
  <p:tag name="INTERACTION_REFERENCE_4" val="-1"/>
  <p:tag name="INTERACTION_TIME_4" val="300"/>
  <p:tag name="INTERACTION_Q_5" val="This was the camp where Anne Frank died in March 1945, a year after the prisoner-exchange camp in Northern Germany had been converted to to concentration camp."/>
  <p:tag name="INTERACTION_ANS_5" val="0"/>
  <p:tag name="INTERACTION_ANS_5_1" val="Bergen-Belsen"/>
  <p:tag name="INTERACTION_REFERENCE_5" val="-1"/>
  <p:tag name="INTERACTION_TIME_5" val="300"/>
  <p:tag name="INTERACTION_Q_6" val="This was Auschwitz II, the site of four gas chambers."/>
  <p:tag name="INTERACTION_ANS_6" val="0"/>
  <p:tag name="INTERACTION_ANS_6_1" val="Birkenau"/>
  <p:tag name="INTERACTION_REFERENCE_6" val="-1"/>
  <p:tag name="INTERACTION_TIME_6" val="300"/>
  <p:tag name="INTERACTION_Q_7" val="Chief minister of Germany"/>
  <p:tag name="INTERACTION_ANS_7" val="0"/>
  <p:tag name="INTERACTION_ANS_7_1" val="chancellor"/>
  <p:tag name="INTERACTION_REFERENCE_7" val="-1"/>
  <p:tag name="INTERACTION_TIME_7" val="300"/>
  <p:tag name="INTERACTION_Q_8" val="The first death camp, where after 1941 as many as 100,000 Jews were killed in gas vans."/>
  <p:tag name="INTERACTION_ANS_8" val="0"/>
  <p:tag name="INTERACTION_ANS_8_1" val="Chelmno"/>
  <p:tag name="INTERACTION_REFERENCE_8" val="-1"/>
  <p:tag name="INTERACTION_TIME_8" val="300"/>
  <p:tag name="INTERACTION_Q_9" val="Those who aided the Nazis in their campaign against the Jews."/>
  <p:tag name="INTERACTION_ANS_9" val="0"/>
  <p:tag name="INTERACTION_ANS_9_1" val="collaborators"/>
  <p:tag name="INTERACTION_REFERENCE_9" val="-1"/>
  <p:tag name="INTERACTION_TIME_9" val="300"/>
  <p:tag name="INTERACTION_Q_10" val="A place to confine and assemble political prisoners, such as the enemies of the Third Reich in Germany.  Disease, mistreatment, and starvation led to many deaths."/>
  <p:tag name="INTERACTION_ANS_10" val="0"/>
  <p:tag name="INTERACTION_ANS_10_1" val="Concentration camps"/>
  <p:tag name="INTERACTION_REFERENCE_10" val="-1"/>
  <p:tag name="INTERACTION_TIME_10" val="300"/>
  <p:tag name="INTERACTION_Q_11" val="Ovens and furnaces where bodies of prisoners were burned."/>
  <p:tag name="INTERACTION_ANS_11" val="0"/>
  <p:tag name="INTERACTION_ANS_11_1" val="crematorium"/>
  <p:tag name="INTERACTION_REFERENCE_11" val="-1"/>
  <p:tag name="INTERACTION_TIME_11" val="300"/>
  <p:tag name="INTERACTION_Q_12" val="The first concentration camp, established in Southern Germany in 1933."/>
  <p:tag name="INTERACTION_ANS_12" val="0"/>
  <p:tag name="INTERACTION_ANS_12_1" val="Dachau"/>
  <p:tag name="INTERACTION_REFERENCE_12" val="-1"/>
  <p:tag name="INTERACTION_TIME_12" val="300"/>
  <p:tag name="INTERACTION_Q_13" val="An infectious disease that plagued camps and ghettos which caused uncontrollable diarrhea and resulted in internal bleeding, ulcers, and other stomach problems."/>
  <p:tag name="INTERACTION_ANS_13" val="0"/>
  <p:tag name="INTERACTION_ANS_13_1" val="dysentery"/>
  <p:tag name="INTERACTION_REFERENCE_13" val="-1"/>
  <p:tag name="INTERACTION_TIME_13" val="300"/>
  <p:tag name="INTERACTION_Q_14" val="Greek for &quot;good death&quot; that is another idea with merit abused by the Germans.  They wanted to kill the old and handicapped to put them out of their misery, laying the foundation for the final solution and promotion of a superior race."/>
  <p:tag name="INTERACTION_ANS_14" val="0"/>
  <p:tag name="INTERACTION_ANS_14_1" val="euthenasia"/>
  <p:tag name="INTERACTION_REFERENCE_14" val="-1"/>
  <p:tag name="INTERACTION_TIME_14" val="300"/>
  <p:tag name="INTERACTION_Q_15" val="An highly controversial political system characterized by zealous nationalistic tendencies."/>
  <p:tag name="INTERACTION_ANS_15" val="0"/>
  <p:tag name="INTERACTION_ANS_15_1" val="facism"/>
  <p:tag name="INTERACTION_REFERENCE_15" val="-1"/>
  <p:tag name="INTERACTION_TIME_15" val="300"/>
  <p:tag name="INTERACTION_Q_16" val="This was the killing of six million in order to deal with the perceived problem they presented to Germany (the &quot;Jewish question&quot;) The view was taken that extermination was needed of a non-human pest."/>
  <p:tag name="INTERACTION_ANS_16" val="0"/>
  <p:tag name="INTERACTION_ANS_16_1" val="Final Solution"/>
  <p:tag name="INTERACTION_REFERENCE_16" val="-1"/>
  <p:tag name="INTERACTION_TIME_16" val="300"/>
  <p:tag name="INTERACTION_Q_17" val="German for leader, the title Hitler assumed."/>
  <p:tag name="INTERACTION_ANS_17" val="0"/>
  <p:tag name="INTERACTION_ANS_17_1" val="Fuehrer"/>
  <p:tag name="INTERACTION_REFERENCE_17" val="-1"/>
  <p:tag name="INTERACTION_TIME_17" val="300"/>
  <p:tag name="INTERACTION_Q_18" val="Sealed builidings in which the release of poison gas could be used to kill numerous prisoners at once, used primarily at death camps.  Most camps used carbon monoxide, though Auschwitz used ZyklonB."/>
  <p:tag name="INTERACTION_ANS_18" val="0"/>
  <p:tag name="INTERACTION_ANS_18_1" val="gas chamber"/>
  <p:tag name="INTERACTION_REFERENCE_18" val="-1"/>
  <p:tag name="INTERACTION_TIME_18" val="300"/>
  <p:tag name="INTERACTION_Q_19" val="According to the American Heritage Dictionary, &quot;The systematic and planned extermination of an entire national, racial, political, or ethnic group.&quot;  "/>
  <p:tag name="INTERACTION_ANS_19" val="0"/>
  <p:tag name="INTERACTION_ANS_19_1" val="Genocide"/>
  <p:tag name="INTERACTION_REFERENCE_19" val="-1"/>
  <p:tag name="INTERACTION_TIME_19" val="300"/>
  <p:tag name="INTERACTION_Q_20" val="Sections of cities, administered by a Jewish council, surrounded by barbed wire or brick walls from which Jews could not exit without authorization."/>
  <p:tag name="INTERACTION_ANS_20" val="0"/>
  <p:tag name="INTERACTION_ANS_20_1" val="ghetto"/>
  <p:tag name="INTERACTION_REFERENCE_20" val="-1"/>
  <p:tag name="INTERACTION_TIME_20" val="300"/>
  <p:tag name="ARTICULATE_SLIDE_NAV" val="37"/>
</p:tagLst>
</file>

<file path=ppt/tags/tag9.xml><?xml version="1.0" encoding="utf-8"?>
<p:tagLst xmlns:a="http://schemas.openxmlformats.org/drawingml/2006/main" xmlns:r="http://schemas.openxmlformats.org/officeDocument/2006/relationships" xmlns:p="http://schemas.openxmlformats.org/presentationml/2006/main">
  <p:tag name="ARTICULATE_SLIDE_PAUSE" val="0"/>
  <p:tag name="ARTICULATE_SLIDE_GUID" val="9ea8e039-d1a8-4101-a748-6293d93bd443"/>
  <p:tag name="ARTICULATE_SLIDE_NAV" val="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1246</TotalTime>
  <Words>85</Words>
  <Application>Microsoft Office PowerPoint</Application>
  <PresentationFormat>On-screen Show (4:3)</PresentationFormat>
  <Paragraphs>52</Paragraphs>
  <Slides>37</Slides>
  <Notes>37</Notes>
  <HiddenSlides>0</HiddenSlides>
  <MMClips>9</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Slide 1</vt:lpstr>
      <vt:lpstr>Standard USII.6b</vt:lpstr>
      <vt:lpstr>Slide 3</vt:lpstr>
      <vt:lpstr>Slide 4</vt:lpstr>
      <vt:lpstr>Writing Prompt</vt:lpstr>
      <vt:lpstr>Slide 6</vt:lpstr>
      <vt:lpstr>Slide 7</vt:lpstr>
      <vt:lpstr>Question # 1</vt:lpstr>
      <vt:lpstr>Slide 9</vt:lpstr>
      <vt:lpstr>Slide 10</vt:lpstr>
      <vt:lpstr>Question # 2</vt:lpstr>
      <vt:lpstr>Slide 12</vt:lpstr>
      <vt:lpstr>Slide 13</vt:lpstr>
      <vt:lpstr>Question # 3</vt:lpstr>
      <vt:lpstr>Slide 15</vt:lpstr>
      <vt:lpstr>Slide 16</vt:lpstr>
      <vt:lpstr>Question # 4</vt:lpstr>
      <vt:lpstr>Slide 18</vt:lpstr>
      <vt:lpstr>Slide 19</vt:lpstr>
      <vt:lpstr>Question # 5</vt:lpstr>
      <vt:lpstr>Slide 21</vt:lpstr>
      <vt:lpstr>Slide 22</vt:lpstr>
      <vt:lpstr>Question # 6</vt:lpstr>
      <vt:lpstr>Slide 24</vt:lpstr>
      <vt:lpstr>Slide 25</vt:lpstr>
      <vt:lpstr>Question # 7</vt:lpstr>
      <vt:lpstr>Slide 27</vt:lpstr>
      <vt:lpstr>Slide 28</vt:lpstr>
      <vt:lpstr>Question # 8</vt:lpstr>
      <vt:lpstr>Slide 30</vt:lpstr>
      <vt:lpstr>Slide 31</vt:lpstr>
      <vt:lpstr>Question # 9</vt:lpstr>
      <vt:lpstr>The Holocaust: A Teenager's Experience</vt:lpstr>
      <vt:lpstr>History of the Holocaust</vt:lpstr>
      <vt:lpstr>Holocaust Vocabulary Sort</vt:lpstr>
      <vt:lpstr>Slide 36</vt:lpstr>
      <vt:lpstr>Holocaust Vocabulary Word Quiz</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rmerritt</dc:creator>
  <cp:lastModifiedBy>rmerritt</cp:lastModifiedBy>
  <cp:revision>345</cp:revision>
  <dcterms:created xsi:type="dcterms:W3CDTF">2010-02-23T14:15:26Z</dcterms:created>
  <dcterms:modified xsi:type="dcterms:W3CDTF">2010-03-01T14:41:17Z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Social Studies 6b</vt:lpwstr>
  </property>
  <property fmtid="{D5CDD505-2E9C-101B-9397-08002B2CF9AE}" pid="4" name="ArticulateGUID">
    <vt:lpwstr>8997B04F-45D9-45DD-8EEB-8AE6B6AAC12F</vt:lpwstr>
  </property>
  <property fmtid="{D5CDD505-2E9C-101B-9397-08002B2CF9AE}" pid="5" name="ArticulateProjectFull">
    <vt:lpwstr>C:\Users\rmerritt\Desktop\Social Studies 6b_recent.ppta</vt:lpwstr>
  </property>
</Properties>
</file>